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1"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Lst>
  <p:sldSz cy="5143500" cx="9144000"/>
  <p:notesSz cx="6858000" cy="9144000"/>
  <p:embeddedFontLst>
    <p:embeddedFont>
      <p:font typeface="Quattrocento Sans"/>
      <p:regular r:id="rId36"/>
      <p:bold r:id="rId37"/>
      <p:italic r:id="rId38"/>
      <p:boldItalic r:id="rId3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font" Target="fonts/QuattrocentoSans-bold.fntdata"/><Relationship Id="rId14" Type="http://schemas.openxmlformats.org/officeDocument/2006/relationships/slide" Target="slides/slide9.xml"/><Relationship Id="rId36" Type="http://schemas.openxmlformats.org/officeDocument/2006/relationships/font" Target="fonts/QuattrocentoSans-regular.fntdata"/><Relationship Id="rId17" Type="http://schemas.openxmlformats.org/officeDocument/2006/relationships/slide" Target="slides/slide12.xml"/><Relationship Id="rId39" Type="http://schemas.openxmlformats.org/officeDocument/2006/relationships/font" Target="fonts/QuattrocentoSans-boldItalic.fntdata"/><Relationship Id="rId16" Type="http://schemas.openxmlformats.org/officeDocument/2006/relationships/slide" Target="slides/slide11.xml"/><Relationship Id="rId38" Type="http://schemas.openxmlformats.org/officeDocument/2006/relationships/font" Target="fonts/QuattrocentoSans-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gdf8a4ad1ca_0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gdf8a4ad1ca_0_0:notes"/>
          <p:cNvSpPr/>
          <p:nvPr>
            <p:ph idx="2" type="sldImg"/>
          </p:nvPr>
        </p:nvSpPr>
        <p:spPr>
          <a:xfrm>
            <a:off x="685839"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df8a4ad1ca_0_6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gdf8a4ad1ca_0_62:notes"/>
          <p:cNvSpPr/>
          <p:nvPr>
            <p:ph idx="2" type="sldImg"/>
          </p:nvPr>
        </p:nvSpPr>
        <p:spPr>
          <a:xfrm>
            <a:off x="685839"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bce29ceadf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bce29ceadf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df8a4ad1ca_0_6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gdf8a4ad1ca_0_66:notes"/>
          <p:cNvSpPr/>
          <p:nvPr>
            <p:ph idx="2" type="sldImg"/>
          </p:nvPr>
        </p:nvSpPr>
        <p:spPr>
          <a:xfrm>
            <a:off x="685839"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bce29ceadf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bce29ceadf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bce29ceadf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bce29ceadf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bce29ceadf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bce29ceadf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bce29ceadf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bce29ceadf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df8a4ad1ca_0_7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gdf8a4ad1ca_0_70:notes"/>
          <p:cNvSpPr/>
          <p:nvPr>
            <p:ph idx="2" type="sldImg"/>
          </p:nvPr>
        </p:nvSpPr>
        <p:spPr>
          <a:xfrm>
            <a:off x="685839"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bce29ceadf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bce29ceadf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bce29ceadf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bce29ceadf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c6f73a04f_0_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c6f73a04f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df8a4ad1ca_0_7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gdf8a4ad1ca_0_74:notes"/>
          <p:cNvSpPr/>
          <p:nvPr>
            <p:ph idx="2" type="sldImg"/>
          </p:nvPr>
        </p:nvSpPr>
        <p:spPr>
          <a:xfrm>
            <a:off x="685839"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bce29ceadf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bce29ceadf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bce29ceadf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bce29ceadf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bce29ceadf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bce29ceadf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df8a4ad1ca_0_7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gdf8a4ad1ca_0_78:notes"/>
          <p:cNvSpPr/>
          <p:nvPr>
            <p:ph idx="2" type="sldImg"/>
          </p:nvPr>
        </p:nvSpPr>
        <p:spPr>
          <a:xfrm>
            <a:off x="685839"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bce29ceadf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bce29ceadf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bce29ceadf_0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bce29ceadf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df8a4ad1ca_0_8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gdf8a4ad1ca_0_82:notes"/>
          <p:cNvSpPr/>
          <p:nvPr>
            <p:ph idx="2" type="sldImg"/>
          </p:nvPr>
        </p:nvSpPr>
        <p:spPr>
          <a:xfrm>
            <a:off x="685839"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bce29ceadf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bce29ceadf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c6f73a04f_0_4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c6f73a04f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gb0f7a4d7c8_0_1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gb0f7a4d7c8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c6f73a04f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c6f73a04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df8a4ad1ca_0_3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gdf8a4ad1ca_0_32:notes"/>
          <p:cNvSpPr/>
          <p:nvPr>
            <p:ph idx="2" type="sldImg"/>
          </p:nvPr>
        </p:nvSpPr>
        <p:spPr>
          <a:xfrm>
            <a:off x="685839"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bce29ceadf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bce29ceadf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bce29ceadf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bce29ceadf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bce29cead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bce29cead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bce29ceadf_0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bce29ceadf_0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bce29ceadf_0_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bce29ceadf_0_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gif"/></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howMasterSp="0">
  <p:cSld name="Title">
    <p:spTree>
      <p:nvGrpSpPr>
        <p:cNvPr id="50" name="Shape 50"/>
        <p:cNvGrpSpPr/>
        <p:nvPr/>
      </p:nvGrpSpPr>
      <p:grpSpPr>
        <a:xfrm>
          <a:off x="0" y="0"/>
          <a:ext cx="0" cy="0"/>
          <a:chOff x="0" y="0"/>
          <a:chExt cx="0" cy="0"/>
        </a:xfrm>
      </p:grpSpPr>
      <p:sp>
        <p:nvSpPr>
          <p:cNvPr id="51" name="Google Shape;51;p13"/>
          <p:cNvSpPr txBox="1"/>
          <p:nvPr>
            <p:ph type="ctrTitle"/>
          </p:nvPr>
        </p:nvSpPr>
        <p:spPr>
          <a:xfrm>
            <a:off x="285664" y="3000165"/>
            <a:ext cx="8572500" cy="1857300"/>
          </a:xfrm>
          <a:prstGeom prst="rect">
            <a:avLst/>
          </a:prstGeom>
          <a:noFill/>
          <a:ln>
            <a:noFill/>
          </a:ln>
        </p:spPr>
        <p:txBody>
          <a:bodyPr anchorCtr="0" anchor="b" bIns="0" lIns="0" spcFirstLastPara="1" rIns="0" wrap="square" tIns="0">
            <a:noAutofit/>
          </a:bodyPr>
          <a:lstStyle>
            <a:lvl1pPr lvl="0" rtl="0" algn="l">
              <a:spcBef>
                <a:spcPts val="0"/>
              </a:spcBef>
              <a:spcAft>
                <a:spcPts val="0"/>
              </a:spcAft>
              <a:buClr>
                <a:schemeClr val="dk1"/>
              </a:buClr>
              <a:buSzPts val="4800"/>
              <a:buFont typeface="Quattrocento Sans"/>
              <a:buNone/>
              <a:defRPr sz="4800">
                <a:solidFill>
                  <a:schemeClr val="dk1"/>
                </a:solidFill>
                <a:latin typeface="Quattrocento Sans"/>
                <a:ea typeface="Quattrocento Sans"/>
                <a:cs typeface="Quattrocento Sans"/>
                <a:sym typeface="Quattrocento Sans"/>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descr="A picture containing icon&#10;&#10;Description automatically generated" id="52" name="Google Shape;52;p13"/>
          <p:cNvPicPr preferRelativeResize="0"/>
          <p:nvPr/>
        </p:nvPicPr>
        <p:blipFill rotWithShape="1">
          <a:blip r:embed="rId2">
            <a:alphaModFix/>
          </a:blip>
          <a:srcRect b="25810" l="0" r="0" t="16935"/>
          <a:stretch/>
        </p:blipFill>
        <p:spPr>
          <a:xfrm>
            <a:off x="233127" y="248925"/>
            <a:ext cx="8674111" cy="4645651"/>
          </a:xfrm>
          <a:prstGeom prst="rect">
            <a:avLst/>
          </a:prstGeom>
          <a:noFill/>
          <a:ln>
            <a:noFill/>
          </a:ln>
        </p:spPr>
      </p:pic>
      <p:sp>
        <p:nvSpPr>
          <p:cNvPr id="53" name="Google Shape;53;p13"/>
          <p:cNvSpPr txBox="1"/>
          <p:nvPr>
            <p:ph idx="1" type="body"/>
          </p:nvPr>
        </p:nvSpPr>
        <p:spPr>
          <a:xfrm>
            <a:off x="286657" y="286209"/>
            <a:ext cx="8571900" cy="856800"/>
          </a:xfrm>
          <a:prstGeom prst="rect">
            <a:avLst/>
          </a:prstGeom>
          <a:noFill/>
          <a:ln>
            <a:noFill/>
          </a:ln>
        </p:spPr>
        <p:txBody>
          <a:bodyPr anchorCtr="0" anchor="t" bIns="0" lIns="0" spcFirstLastPara="1" rIns="0" wrap="square" tIns="0">
            <a:noAutofit/>
          </a:bodyPr>
          <a:lstStyle>
            <a:lvl1pPr indent="-431800" lvl="0" marL="457200" rtl="0" algn="l">
              <a:spcBef>
                <a:spcPts val="600"/>
              </a:spcBef>
              <a:spcAft>
                <a:spcPts val="0"/>
              </a:spcAft>
              <a:buClr>
                <a:schemeClr val="accent1"/>
              </a:buClr>
              <a:buSzPts val="3200"/>
              <a:buChar char="●"/>
              <a:defRPr b="0" sz="3200">
                <a:solidFill>
                  <a:schemeClr val="accent1"/>
                </a:solidFill>
                <a:latin typeface="Quattrocento Sans"/>
                <a:ea typeface="Quattrocento Sans"/>
                <a:cs typeface="Quattrocento Sans"/>
                <a:sym typeface="Quattrocento Sans"/>
              </a:defRPr>
            </a:lvl1pPr>
            <a:lvl2pPr indent="-317500" lvl="1" marL="914400" rtl="0" algn="l">
              <a:spcBef>
                <a:spcPts val="1600"/>
              </a:spcBef>
              <a:spcAft>
                <a:spcPts val="0"/>
              </a:spcAft>
              <a:buClr>
                <a:schemeClr val="dk2"/>
              </a:buClr>
              <a:buSzPts val="1400"/>
              <a:buChar char="○"/>
              <a:defRPr/>
            </a:lvl2pPr>
            <a:lvl3pPr indent="-317500" lvl="2" marL="1371600" rtl="0" algn="l">
              <a:spcBef>
                <a:spcPts val="1600"/>
              </a:spcBef>
              <a:spcAft>
                <a:spcPts val="0"/>
              </a:spcAft>
              <a:buClr>
                <a:schemeClr val="dk2"/>
              </a:buClr>
              <a:buSzPts val="1400"/>
              <a:buChar char="■"/>
              <a:defRPr/>
            </a:lvl3pPr>
            <a:lvl4pPr indent="-317500" lvl="3" marL="1828800" rtl="0" algn="l">
              <a:spcBef>
                <a:spcPts val="1600"/>
              </a:spcBef>
              <a:spcAft>
                <a:spcPts val="0"/>
              </a:spcAft>
              <a:buClr>
                <a:schemeClr val="dk2"/>
              </a:buClr>
              <a:buSzPts val="1400"/>
              <a:buChar char="●"/>
              <a:defRPr/>
            </a:lvl4pPr>
            <a:lvl5pPr indent="-317500" lvl="4" marL="2286000" rtl="0" algn="l">
              <a:spcBef>
                <a:spcPts val="1600"/>
              </a:spcBef>
              <a:spcAft>
                <a:spcPts val="0"/>
              </a:spcAft>
              <a:buClr>
                <a:schemeClr val="dk2"/>
              </a:buClr>
              <a:buSzPts val="1400"/>
              <a:buChar char="○"/>
              <a:defRPr/>
            </a:lvl5pPr>
            <a:lvl6pPr indent="-317500" lvl="5" marL="2743200" rtl="0" algn="l">
              <a:spcBef>
                <a:spcPts val="1600"/>
              </a:spcBef>
              <a:spcAft>
                <a:spcPts val="0"/>
              </a:spcAft>
              <a:buClr>
                <a:schemeClr val="dk1"/>
              </a:buClr>
              <a:buSzPts val="1400"/>
              <a:buChar char="■"/>
              <a:defRPr/>
            </a:lvl6pPr>
            <a:lvl7pPr indent="-317500" lvl="6" marL="3200400" rtl="0" algn="l">
              <a:spcBef>
                <a:spcPts val="1600"/>
              </a:spcBef>
              <a:spcAft>
                <a:spcPts val="0"/>
              </a:spcAft>
              <a:buClr>
                <a:schemeClr val="dk1"/>
              </a:buClr>
              <a:buSzPts val="1400"/>
              <a:buChar char="●"/>
              <a:defRPr/>
            </a:lvl7pPr>
            <a:lvl8pPr indent="-317500" lvl="7" marL="3657600" rtl="0" algn="l">
              <a:spcBef>
                <a:spcPts val="1600"/>
              </a:spcBef>
              <a:spcAft>
                <a:spcPts val="0"/>
              </a:spcAft>
              <a:buClr>
                <a:schemeClr val="dk1"/>
              </a:buClr>
              <a:buSzPts val="1400"/>
              <a:buChar char="○"/>
              <a:defRPr/>
            </a:lvl8pPr>
            <a:lvl9pPr indent="-317500" lvl="8" marL="4114800" rtl="0" algn="l">
              <a:spcBef>
                <a:spcPts val="1600"/>
              </a:spcBef>
              <a:spcAft>
                <a:spcPts val="1600"/>
              </a:spcAft>
              <a:buClr>
                <a:schemeClr val="dk1"/>
              </a:buClr>
              <a:buSzPts val="1400"/>
              <a:buChar char="■"/>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p:cSld name="Section Header">
    <p:spTree>
      <p:nvGrpSpPr>
        <p:cNvPr id="54" name="Shape 54"/>
        <p:cNvGrpSpPr/>
        <p:nvPr/>
      </p:nvGrpSpPr>
      <p:grpSpPr>
        <a:xfrm>
          <a:off x="0" y="0"/>
          <a:ext cx="0" cy="0"/>
          <a:chOff x="0" y="0"/>
          <a:chExt cx="0" cy="0"/>
        </a:xfrm>
      </p:grpSpPr>
      <p:pic>
        <p:nvPicPr>
          <p:cNvPr id="55" name="Google Shape;55;p14"/>
          <p:cNvPicPr preferRelativeResize="0"/>
          <p:nvPr/>
        </p:nvPicPr>
        <p:blipFill rotWithShape="1">
          <a:blip r:embed="rId2">
            <a:alphaModFix/>
          </a:blip>
          <a:srcRect b="0" l="0" r="0" t="0"/>
          <a:stretch/>
        </p:blipFill>
        <p:spPr>
          <a:xfrm>
            <a:off x="82409" y="-1"/>
            <a:ext cx="3806135" cy="5143425"/>
          </a:xfrm>
          <a:prstGeom prst="rect">
            <a:avLst/>
          </a:prstGeom>
          <a:noFill/>
          <a:ln>
            <a:noFill/>
          </a:ln>
        </p:spPr>
      </p:pic>
      <p:sp>
        <p:nvSpPr>
          <p:cNvPr id="56" name="Google Shape;56;p14"/>
          <p:cNvSpPr txBox="1"/>
          <p:nvPr>
            <p:ph type="title"/>
          </p:nvPr>
        </p:nvSpPr>
        <p:spPr>
          <a:xfrm>
            <a:off x="286027" y="286030"/>
            <a:ext cx="8571900" cy="4571400"/>
          </a:xfrm>
          <a:prstGeom prst="rect">
            <a:avLst/>
          </a:prstGeom>
          <a:noFill/>
          <a:ln>
            <a:noFill/>
          </a:ln>
        </p:spPr>
        <p:txBody>
          <a:bodyPr anchorCtr="0" anchor="ctr" bIns="0" lIns="0" spcFirstLastPara="1" rIns="0" wrap="square" tIns="0">
            <a:noAutofit/>
          </a:bodyPr>
          <a:lstStyle>
            <a:lvl1pPr lvl="0" rtl="0" algn="r">
              <a:spcBef>
                <a:spcPts val="0"/>
              </a:spcBef>
              <a:spcAft>
                <a:spcPts val="0"/>
              </a:spcAft>
              <a:buClr>
                <a:schemeClr val="accent1"/>
              </a:buClr>
              <a:buSzPts val="4800"/>
              <a:buFont typeface="Quattrocento Sans"/>
              <a:buNone/>
              <a:defRPr b="0" i="0" sz="4800" cap="none">
                <a:solidFill>
                  <a:schemeClr val="accent1"/>
                </a:solidFill>
                <a:latin typeface="Quattrocento Sans"/>
                <a:ea typeface="Quattrocento Sans"/>
                <a:cs typeface="Quattrocento Sans"/>
                <a:sym typeface="Quattrocento Sans"/>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dk1"/>
              </a:buClr>
              <a:buSzPts val="1800"/>
              <a:buChar char="●"/>
              <a:defRPr>
                <a:solidFill>
                  <a:schemeClr val="dk1"/>
                </a:solidFill>
              </a:defRPr>
            </a:lvl1pPr>
            <a:lvl2pPr indent="-317500" lvl="1" marL="914400">
              <a:spcBef>
                <a:spcPts val="1600"/>
              </a:spcBef>
              <a:spcAft>
                <a:spcPts val="0"/>
              </a:spcAft>
              <a:buClr>
                <a:schemeClr val="dk1"/>
              </a:buClr>
              <a:buSzPts val="1400"/>
              <a:buChar char="○"/>
              <a:defRPr>
                <a:solidFill>
                  <a:schemeClr val="dk1"/>
                </a:solidFill>
              </a:defRPr>
            </a:lvl2pPr>
            <a:lvl3pPr indent="-317500" lvl="2" marL="1371600">
              <a:spcBef>
                <a:spcPts val="1600"/>
              </a:spcBef>
              <a:spcAft>
                <a:spcPts val="0"/>
              </a:spcAft>
              <a:buClr>
                <a:schemeClr val="dk1"/>
              </a:buClr>
              <a:buSzPts val="1400"/>
              <a:buChar char="■"/>
              <a:defRPr>
                <a:solidFill>
                  <a:schemeClr val="dk1"/>
                </a:solidFill>
              </a:defRPr>
            </a:lvl3pPr>
            <a:lvl4pPr indent="-317500" lvl="3" marL="1828800">
              <a:spcBef>
                <a:spcPts val="1600"/>
              </a:spcBef>
              <a:spcAft>
                <a:spcPts val="0"/>
              </a:spcAft>
              <a:buClr>
                <a:schemeClr val="dk1"/>
              </a:buClr>
              <a:buSzPts val="1400"/>
              <a:buChar char="●"/>
              <a:defRPr>
                <a:solidFill>
                  <a:schemeClr val="dk1"/>
                </a:solidFill>
              </a:defRPr>
            </a:lvl4pPr>
            <a:lvl5pPr indent="-317500" lvl="4" marL="2286000">
              <a:spcBef>
                <a:spcPts val="1600"/>
              </a:spcBef>
              <a:spcAft>
                <a:spcPts val="0"/>
              </a:spcAft>
              <a:buClr>
                <a:schemeClr val="dk1"/>
              </a:buClr>
              <a:buSzPts val="1400"/>
              <a:buChar char="○"/>
              <a:defRPr>
                <a:solidFill>
                  <a:schemeClr val="dk1"/>
                </a:solidFill>
              </a:defRPr>
            </a:lvl5pPr>
            <a:lvl6pPr indent="-317500" lvl="5" marL="2743200">
              <a:spcBef>
                <a:spcPts val="1600"/>
              </a:spcBef>
              <a:spcAft>
                <a:spcPts val="0"/>
              </a:spcAft>
              <a:buClr>
                <a:schemeClr val="dk1"/>
              </a:buClr>
              <a:buSzPts val="1400"/>
              <a:buChar char="■"/>
              <a:defRPr>
                <a:solidFill>
                  <a:schemeClr val="dk1"/>
                </a:solidFill>
              </a:defRPr>
            </a:lvl6pPr>
            <a:lvl7pPr indent="-317500" lvl="6" marL="3200400">
              <a:spcBef>
                <a:spcPts val="1600"/>
              </a:spcBef>
              <a:spcAft>
                <a:spcPts val="0"/>
              </a:spcAft>
              <a:buClr>
                <a:schemeClr val="dk1"/>
              </a:buClr>
              <a:buSzPts val="1400"/>
              <a:buChar char="●"/>
              <a:defRPr>
                <a:solidFill>
                  <a:schemeClr val="dk1"/>
                </a:solidFill>
              </a:defRPr>
            </a:lvl7pPr>
            <a:lvl8pPr indent="-317500" lvl="7" marL="3657600">
              <a:spcBef>
                <a:spcPts val="1600"/>
              </a:spcBef>
              <a:spcAft>
                <a:spcPts val="0"/>
              </a:spcAft>
              <a:buClr>
                <a:schemeClr val="dk1"/>
              </a:buClr>
              <a:buSzPts val="1400"/>
              <a:buChar char="○"/>
              <a:defRPr>
                <a:solidFill>
                  <a:schemeClr val="dk1"/>
                </a:solidFill>
              </a:defRPr>
            </a:lvl8pPr>
            <a:lvl9pPr indent="-317500" lvl="8" marL="4114800">
              <a:spcBef>
                <a:spcPts val="1600"/>
              </a:spcBef>
              <a:spcAft>
                <a:spcPts val="1600"/>
              </a:spcAft>
              <a:buClr>
                <a:schemeClr val="dk1"/>
              </a:buClr>
              <a:buSzPts val="1400"/>
              <a:buChar char="■"/>
              <a:defRPr>
                <a:solidFill>
                  <a:schemeClr val="dk1"/>
                </a:solidFill>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dark-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lt2"/>
              </a:buClr>
              <a:buSzPts val="1800"/>
              <a:buChar char="●"/>
              <a:defRPr sz="1800">
                <a:solidFill>
                  <a:schemeClr val="lt2"/>
                </a:solidFill>
              </a:defRPr>
            </a:lvl1pPr>
            <a:lvl2pPr indent="-317500" lvl="1" marL="914400">
              <a:lnSpc>
                <a:spcPct val="115000"/>
              </a:lnSpc>
              <a:spcBef>
                <a:spcPts val="1600"/>
              </a:spcBef>
              <a:spcAft>
                <a:spcPts val="0"/>
              </a:spcAft>
              <a:buClr>
                <a:schemeClr val="lt2"/>
              </a:buClr>
              <a:buSzPts val="1400"/>
              <a:buChar char="○"/>
              <a:defRPr>
                <a:solidFill>
                  <a:schemeClr val="lt2"/>
                </a:solidFill>
              </a:defRPr>
            </a:lvl2pPr>
            <a:lvl3pPr indent="-317500" lvl="2" marL="1371600">
              <a:lnSpc>
                <a:spcPct val="115000"/>
              </a:lnSpc>
              <a:spcBef>
                <a:spcPts val="1600"/>
              </a:spcBef>
              <a:spcAft>
                <a:spcPts val="0"/>
              </a:spcAft>
              <a:buClr>
                <a:schemeClr val="lt2"/>
              </a:buClr>
              <a:buSzPts val="1400"/>
              <a:buChar char="■"/>
              <a:defRPr>
                <a:solidFill>
                  <a:schemeClr val="lt2"/>
                </a:solidFill>
              </a:defRPr>
            </a:lvl3pPr>
            <a:lvl4pPr indent="-317500" lvl="3" marL="1828800">
              <a:lnSpc>
                <a:spcPct val="115000"/>
              </a:lnSpc>
              <a:spcBef>
                <a:spcPts val="1600"/>
              </a:spcBef>
              <a:spcAft>
                <a:spcPts val="0"/>
              </a:spcAft>
              <a:buClr>
                <a:schemeClr val="lt2"/>
              </a:buClr>
              <a:buSzPts val="1400"/>
              <a:buChar char="●"/>
              <a:defRPr>
                <a:solidFill>
                  <a:schemeClr val="lt2"/>
                </a:solidFill>
              </a:defRPr>
            </a:lvl4pPr>
            <a:lvl5pPr indent="-317500" lvl="4" marL="2286000">
              <a:lnSpc>
                <a:spcPct val="115000"/>
              </a:lnSpc>
              <a:spcBef>
                <a:spcPts val="1600"/>
              </a:spcBef>
              <a:spcAft>
                <a:spcPts val="0"/>
              </a:spcAft>
              <a:buClr>
                <a:schemeClr val="lt2"/>
              </a:buClr>
              <a:buSzPts val="1400"/>
              <a:buChar char="○"/>
              <a:defRPr>
                <a:solidFill>
                  <a:schemeClr val="lt2"/>
                </a:solidFill>
              </a:defRPr>
            </a:lvl5pPr>
            <a:lvl6pPr indent="-317500" lvl="5" marL="2743200">
              <a:lnSpc>
                <a:spcPct val="115000"/>
              </a:lnSpc>
              <a:spcBef>
                <a:spcPts val="1600"/>
              </a:spcBef>
              <a:spcAft>
                <a:spcPts val="0"/>
              </a:spcAft>
              <a:buClr>
                <a:schemeClr val="lt2"/>
              </a:buClr>
              <a:buSzPts val="1400"/>
              <a:buChar char="■"/>
              <a:defRPr>
                <a:solidFill>
                  <a:schemeClr val="lt2"/>
                </a:solidFill>
              </a:defRPr>
            </a:lvl6pPr>
            <a:lvl7pPr indent="-317500" lvl="6" marL="3200400">
              <a:lnSpc>
                <a:spcPct val="115000"/>
              </a:lnSpc>
              <a:spcBef>
                <a:spcPts val="1600"/>
              </a:spcBef>
              <a:spcAft>
                <a:spcPts val="0"/>
              </a:spcAft>
              <a:buClr>
                <a:schemeClr val="lt2"/>
              </a:buClr>
              <a:buSzPts val="1400"/>
              <a:buChar char="●"/>
              <a:defRPr>
                <a:solidFill>
                  <a:schemeClr val="lt2"/>
                </a:solidFill>
              </a:defRPr>
            </a:lvl7pPr>
            <a:lvl8pPr indent="-317500" lvl="7" marL="3657600">
              <a:lnSpc>
                <a:spcPct val="115000"/>
              </a:lnSpc>
              <a:spcBef>
                <a:spcPts val="1600"/>
              </a:spcBef>
              <a:spcAft>
                <a:spcPts val="0"/>
              </a:spcAft>
              <a:buClr>
                <a:schemeClr val="lt2"/>
              </a:buClr>
              <a:buSzPts val="1400"/>
              <a:buChar char="○"/>
              <a:defRPr>
                <a:solidFill>
                  <a:schemeClr val="lt2"/>
                </a:solidFill>
              </a:defRPr>
            </a:lvl8pPr>
            <a:lvl9pPr indent="-317500" lvl="8" marL="4114800">
              <a:lnSpc>
                <a:spcPct val="115000"/>
              </a:lnSpc>
              <a:spcBef>
                <a:spcPts val="1600"/>
              </a:spcBef>
              <a:spcAft>
                <a:spcPts val="1600"/>
              </a:spcAft>
              <a:buClr>
                <a:schemeClr val="lt2"/>
              </a:buClr>
              <a:buSzPts val="1400"/>
              <a:buChar char="■"/>
              <a:defRPr>
                <a:solidFill>
                  <a:schemeClr val="lt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11.pn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image" Target="../media/image8.png"/><Relationship Id="rId4" Type="http://schemas.openxmlformats.org/officeDocument/2006/relationships/image" Target="../media/image7.png"/><Relationship Id="rId5"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image" Target="../media/image8.png"/><Relationship Id="rId4" Type="http://schemas.openxmlformats.org/officeDocument/2006/relationships/image" Target="../media/image7.png"/><Relationship Id="rId5" Type="http://schemas.openxmlformats.org/officeDocument/2006/relationships/image" Target="../media/image1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 Id="rId3" Type="http://schemas.openxmlformats.org/officeDocument/2006/relationships/image" Target="../media/image8.png"/><Relationship Id="rId4" Type="http://schemas.openxmlformats.org/officeDocument/2006/relationships/image" Target="../media/image7.png"/><Relationship Id="rId5" Type="http://schemas.openxmlformats.org/officeDocument/2006/relationships/image" Target="../media/image1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 Id="rId3" Type="http://schemas.openxmlformats.org/officeDocument/2006/relationships/image" Target="../media/image1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 Id="rId3"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2.png"/><Relationship Id="rId4" Type="http://schemas.openxmlformats.org/officeDocument/2006/relationships/image" Target="../media/image1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 Id="rId3" Type="http://schemas.openxmlformats.org/officeDocument/2006/relationships/image" Target="../media/image14.png"/><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 Id="rId3" Type="http://schemas.openxmlformats.org/officeDocument/2006/relationships/image" Target="../media/image17.png"/><Relationship Id="rId4" Type="http://schemas.openxmlformats.org/officeDocument/2006/relationships/image" Target="../media/image1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9.xml"/><Relationship Id="rId3" Type="http://schemas.openxmlformats.org/officeDocument/2006/relationships/hyperlink" Target="https://shanewelgama.com/" TargetMode="External"/><Relationship Id="rId4" Type="http://schemas.openxmlformats.org/officeDocument/2006/relationships/hyperlink" Target="mailto:shashanewelgama@gmail.com" TargetMode="External"/><Relationship Id="rId5"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4.png"/><Relationship Id="rId4" Type="http://schemas.openxmlformats.org/officeDocument/2006/relationships/image" Target="../media/image6.png"/><Relationship Id="rId5"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4.png"/><Relationship Id="rId4" Type="http://schemas.openxmlformats.org/officeDocument/2006/relationships/image" Target="../media/image6.png"/><Relationship Id="rId5"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4.png"/><Relationship Id="rId4" Type="http://schemas.openxmlformats.org/officeDocument/2006/relationships/image" Target="../media/image6.png"/><Relationship Id="rId5"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 name="Shape 60"/>
        <p:cNvGrpSpPr/>
        <p:nvPr/>
      </p:nvGrpSpPr>
      <p:grpSpPr>
        <a:xfrm>
          <a:off x="0" y="0"/>
          <a:ext cx="0" cy="0"/>
          <a:chOff x="0" y="0"/>
          <a:chExt cx="0" cy="0"/>
        </a:xfrm>
      </p:grpSpPr>
      <p:sp>
        <p:nvSpPr>
          <p:cNvPr id="61" name="Google Shape;61;p15"/>
          <p:cNvSpPr txBox="1"/>
          <p:nvPr>
            <p:ph type="ctrTitle"/>
          </p:nvPr>
        </p:nvSpPr>
        <p:spPr>
          <a:xfrm>
            <a:off x="339289" y="3019665"/>
            <a:ext cx="8572500" cy="1857300"/>
          </a:xfrm>
          <a:prstGeom prst="rect">
            <a:avLst/>
          </a:prstGeom>
          <a:noFill/>
          <a:ln>
            <a:noFill/>
          </a:ln>
        </p:spPr>
        <p:txBody>
          <a:bodyPr anchorCtr="0" anchor="b" bIns="0" lIns="0" spcFirstLastPara="1" rIns="0" wrap="square" tIns="0">
            <a:noAutofit/>
          </a:bodyPr>
          <a:lstStyle/>
          <a:p>
            <a:pPr indent="0" lvl="0" marL="0" rtl="0" algn="l">
              <a:spcBef>
                <a:spcPts val="0"/>
              </a:spcBef>
              <a:spcAft>
                <a:spcPts val="0"/>
              </a:spcAft>
              <a:buClr>
                <a:schemeClr val="dk1"/>
              </a:buClr>
              <a:buSzPts val="4800"/>
              <a:buFont typeface="Quattrocento Sans"/>
              <a:buNone/>
            </a:pPr>
            <a:r>
              <a:rPr lang="en">
                <a:solidFill>
                  <a:schemeClr val="lt1"/>
                </a:solidFill>
              </a:rPr>
              <a:t>Shashane Welgama</a:t>
            </a:r>
            <a:endParaRPr>
              <a:solidFill>
                <a:schemeClr val="lt1"/>
              </a:solidFill>
            </a:endParaRPr>
          </a:p>
        </p:txBody>
      </p:sp>
      <p:sp>
        <p:nvSpPr>
          <p:cNvPr id="62" name="Google Shape;62;p15"/>
          <p:cNvSpPr txBox="1"/>
          <p:nvPr>
            <p:ph idx="1" type="body"/>
          </p:nvPr>
        </p:nvSpPr>
        <p:spPr>
          <a:xfrm>
            <a:off x="779059" y="428445"/>
            <a:ext cx="8571900" cy="856800"/>
          </a:xfrm>
          <a:prstGeom prst="rect">
            <a:avLst/>
          </a:prstGeom>
          <a:noFill/>
          <a:ln>
            <a:noFill/>
          </a:ln>
        </p:spPr>
        <p:txBody>
          <a:bodyPr anchorCtr="0" anchor="t" bIns="0" lIns="0" spcFirstLastPara="1" rIns="0" wrap="square" tIns="0">
            <a:noAutofit/>
          </a:bodyPr>
          <a:lstStyle/>
          <a:p>
            <a:pPr indent="0" lvl="0" marL="0" rtl="0" algn="l">
              <a:spcBef>
                <a:spcPts val="0"/>
              </a:spcBef>
              <a:spcAft>
                <a:spcPts val="1600"/>
              </a:spcAft>
              <a:buNone/>
            </a:pPr>
            <a:r>
              <a:rPr lang="en" sz="3700">
                <a:solidFill>
                  <a:schemeClr val="lt1"/>
                </a:solidFill>
                <a:latin typeface="Arial"/>
                <a:ea typeface="Arial"/>
                <a:cs typeface="Arial"/>
                <a:sym typeface="Arial"/>
              </a:rPr>
              <a:t>Lockpicking your SQL Engine</a:t>
            </a:r>
            <a:endParaRPr>
              <a:solidFill>
                <a:schemeClr val="lt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24"/>
          <p:cNvSpPr txBox="1"/>
          <p:nvPr>
            <p:ph type="title"/>
          </p:nvPr>
        </p:nvSpPr>
        <p:spPr>
          <a:xfrm>
            <a:off x="286027" y="286030"/>
            <a:ext cx="8571900" cy="45714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Clr>
                <a:schemeClr val="accent1"/>
              </a:buClr>
              <a:buSzPts val="4800"/>
              <a:buFont typeface="Quattrocento Sans"/>
              <a:buNone/>
            </a:pPr>
            <a:r>
              <a:rPr lang="en" sz="4300"/>
              <a:t>Locking Granualities</a:t>
            </a:r>
            <a:endParaRPr sz="43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5"/>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Locking Granularities</a:t>
            </a:r>
            <a:endParaRPr/>
          </a:p>
        </p:txBody>
      </p:sp>
      <p:pic>
        <p:nvPicPr>
          <p:cNvPr id="147" name="Google Shape;147;p25"/>
          <p:cNvPicPr preferRelativeResize="0"/>
          <p:nvPr/>
        </p:nvPicPr>
        <p:blipFill>
          <a:blip r:embed="rId3">
            <a:alphaModFix/>
          </a:blip>
          <a:stretch>
            <a:fillRect/>
          </a:stretch>
        </p:blipFill>
        <p:spPr>
          <a:xfrm>
            <a:off x="683300" y="1702775"/>
            <a:ext cx="5719501" cy="2537112"/>
          </a:xfrm>
          <a:prstGeom prst="rect">
            <a:avLst/>
          </a:prstGeom>
          <a:noFill/>
          <a:ln>
            <a:noFill/>
          </a:ln>
        </p:spPr>
      </p:pic>
      <p:pic>
        <p:nvPicPr>
          <p:cNvPr id="148" name="Google Shape;148;p25"/>
          <p:cNvPicPr preferRelativeResize="0"/>
          <p:nvPr/>
        </p:nvPicPr>
        <p:blipFill>
          <a:blip r:embed="rId4">
            <a:alphaModFix/>
          </a:blip>
          <a:stretch>
            <a:fillRect/>
          </a:stretch>
        </p:blipFill>
        <p:spPr>
          <a:xfrm>
            <a:off x="7115850" y="1527225"/>
            <a:ext cx="1362350" cy="27386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26"/>
          <p:cNvSpPr txBox="1"/>
          <p:nvPr>
            <p:ph type="title"/>
          </p:nvPr>
        </p:nvSpPr>
        <p:spPr>
          <a:xfrm>
            <a:off x="286027" y="286030"/>
            <a:ext cx="8571900" cy="45714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Clr>
                <a:schemeClr val="accent1"/>
              </a:buClr>
              <a:buSzPts val="4800"/>
              <a:buFont typeface="Quattrocento Sans"/>
              <a:buNone/>
            </a:pPr>
            <a:r>
              <a:rPr lang="en" sz="4300"/>
              <a:t>Locking Modes</a:t>
            </a:r>
            <a:endParaRPr sz="43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27"/>
          <p:cNvSpPr txBox="1"/>
          <p:nvPr>
            <p:ph type="title"/>
          </p:nvPr>
        </p:nvSpPr>
        <p:spPr>
          <a:xfrm>
            <a:off x="311700" y="107050"/>
            <a:ext cx="28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Locking Modes</a:t>
            </a:r>
            <a:endParaRPr/>
          </a:p>
        </p:txBody>
      </p:sp>
      <p:sp>
        <p:nvSpPr>
          <p:cNvPr id="159" name="Google Shape;159;p27"/>
          <p:cNvSpPr txBox="1"/>
          <p:nvPr>
            <p:ph idx="1" type="body"/>
          </p:nvPr>
        </p:nvSpPr>
        <p:spPr>
          <a:xfrm>
            <a:off x="311700" y="814300"/>
            <a:ext cx="2808000" cy="317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Shared lock (S) - this lock will reserve a page or row only for reading. </a:t>
            </a:r>
            <a:endParaRPr/>
          </a:p>
          <a:p>
            <a:pPr indent="0" lvl="0" marL="0" rtl="0" algn="l">
              <a:spcBef>
                <a:spcPts val="1600"/>
              </a:spcBef>
              <a:spcAft>
                <a:spcPts val="0"/>
              </a:spcAft>
              <a:buNone/>
            </a:pPr>
            <a:r>
              <a:rPr lang="en"/>
              <a:t>Update lock (U) - this lock will reserve a resource in need to be updated. Once the </a:t>
            </a:r>
            <a:r>
              <a:rPr lang="en"/>
              <a:t>transaction</a:t>
            </a:r>
            <a:r>
              <a:rPr lang="en"/>
              <a:t> is ready to update the data, the update lock will turn into an exclusive lock.</a:t>
            </a:r>
            <a:endParaRPr/>
          </a:p>
          <a:p>
            <a:pPr indent="0" lvl="0" marL="0" rtl="0" algn="l">
              <a:spcBef>
                <a:spcPts val="1600"/>
              </a:spcBef>
              <a:spcAft>
                <a:spcPts val="0"/>
              </a:spcAft>
              <a:buNone/>
            </a:pPr>
            <a:r>
              <a:rPr lang="en"/>
              <a:t>Intent locks (I) - this lock means that a transaction intends to acquire a lock on a lower level on the lock </a:t>
            </a:r>
            <a:r>
              <a:rPr lang="en"/>
              <a:t>hierarchy</a:t>
            </a:r>
            <a:r>
              <a:rPr lang="en"/>
              <a:t>. An intent lock will not allow exclusive locks to be placed on them. </a:t>
            </a:r>
            <a:endParaRPr/>
          </a:p>
          <a:p>
            <a:pPr indent="0" lvl="0" marL="0" rtl="0" algn="l">
              <a:spcBef>
                <a:spcPts val="1600"/>
              </a:spcBef>
              <a:spcAft>
                <a:spcPts val="1600"/>
              </a:spcAft>
              <a:buNone/>
            </a:pPr>
            <a:r>
              <a:t/>
            </a:r>
            <a:endParaRPr/>
          </a:p>
        </p:txBody>
      </p:sp>
      <p:pic>
        <p:nvPicPr>
          <p:cNvPr id="160" name="Google Shape;160;p27"/>
          <p:cNvPicPr preferRelativeResize="0"/>
          <p:nvPr/>
        </p:nvPicPr>
        <p:blipFill>
          <a:blip r:embed="rId3">
            <a:alphaModFix/>
          </a:blip>
          <a:stretch>
            <a:fillRect/>
          </a:stretch>
        </p:blipFill>
        <p:spPr>
          <a:xfrm>
            <a:off x="3281850" y="317000"/>
            <a:ext cx="5719498" cy="1970017"/>
          </a:xfrm>
          <a:prstGeom prst="rect">
            <a:avLst/>
          </a:prstGeom>
          <a:noFill/>
          <a:ln>
            <a:noFill/>
          </a:ln>
        </p:spPr>
      </p:pic>
      <p:pic>
        <p:nvPicPr>
          <p:cNvPr id="161" name="Google Shape;161;p27"/>
          <p:cNvPicPr preferRelativeResize="0"/>
          <p:nvPr/>
        </p:nvPicPr>
        <p:blipFill>
          <a:blip r:embed="rId4">
            <a:alphaModFix/>
          </a:blip>
          <a:stretch>
            <a:fillRect/>
          </a:stretch>
        </p:blipFill>
        <p:spPr>
          <a:xfrm>
            <a:off x="3119697" y="2571750"/>
            <a:ext cx="2472500" cy="1901925"/>
          </a:xfrm>
          <a:prstGeom prst="rect">
            <a:avLst/>
          </a:prstGeom>
          <a:noFill/>
          <a:ln>
            <a:noFill/>
          </a:ln>
        </p:spPr>
      </p:pic>
      <p:pic>
        <p:nvPicPr>
          <p:cNvPr id="162" name="Google Shape;162;p27"/>
          <p:cNvPicPr preferRelativeResize="0"/>
          <p:nvPr/>
        </p:nvPicPr>
        <p:blipFill>
          <a:blip r:embed="rId5">
            <a:alphaModFix/>
          </a:blip>
          <a:stretch>
            <a:fillRect/>
          </a:stretch>
        </p:blipFill>
        <p:spPr>
          <a:xfrm>
            <a:off x="5704700" y="2571744"/>
            <a:ext cx="3296649" cy="17702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28"/>
          <p:cNvSpPr txBox="1"/>
          <p:nvPr>
            <p:ph type="title"/>
          </p:nvPr>
        </p:nvSpPr>
        <p:spPr>
          <a:xfrm>
            <a:off x="3168000" y="2193900"/>
            <a:ext cx="2808000" cy="755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5000"/>
              <a:t>DEMO</a:t>
            </a:r>
            <a:endParaRPr sz="50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29"/>
          <p:cNvSpPr txBox="1"/>
          <p:nvPr>
            <p:ph type="title"/>
          </p:nvPr>
        </p:nvSpPr>
        <p:spPr>
          <a:xfrm>
            <a:off x="82875" y="107050"/>
            <a:ext cx="30369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Regular Intent Locks</a:t>
            </a:r>
            <a:endParaRPr/>
          </a:p>
        </p:txBody>
      </p:sp>
      <p:sp>
        <p:nvSpPr>
          <p:cNvPr id="173" name="Google Shape;173;p29"/>
          <p:cNvSpPr txBox="1"/>
          <p:nvPr>
            <p:ph idx="1" type="body"/>
          </p:nvPr>
        </p:nvSpPr>
        <p:spPr>
          <a:xfrm>
            <a:off x="311700" y="814300"/>
            <a:ext cx="2808000" cy="391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Intent exclusive</a:t>
            </a:r>
            <a:r>
              <a:rPr lang="en"/>
              <a:t> (IX) - this lock tells SQL Server that the transaction has the intention to modify lower hierarchy resources by getting exclusive (X) locks.</a:t>
            </a:r>
            <a:endParaRPr/>
          </a:p>
          <a:p>
            <a:pPr indent="0" lvl="0" marL="0" rtl="0" algn="l">
              <a:spcBef>
                <a:spcPts val="1600"/>
              </a:spcBef>
              <a:spcAft>
                <a:spcPts val="0"/>
              </a:spcAft>
              <a:buNone/>
            </a:pPr>
            <a:r>
              <a:rPr lang="en"/>
              <a:t>Intent shared lock (IS) - this lock tells SQL Server that the transaction has the intention to read lower </a:t>
            </a:r>
            <a:r>
              <a:rPr lang="en"/>
              <a:t>hierarchy</a:t>
            </a:r>
            <a:r>
              <a:rPr lang="en"/>
              <a:t> resources by getting shared (S) locks.</a:t>
            </a:r>
            <a:endParaRPr/>
          </a:p>
          <a:p>
            <a:pPr indent="0" lvl="0" marL="0" rtl="0" algn="l">
              <a:spcBef>
                <a:spcPts val="1600"/>
              </a:spcBef>
              <a:spcAft>
                <a:spcPts val="0"/>
              </a:spcAft>
              <a:buNone/>
            </a:pPr>
            <a:r>
              <a:rPr lang="en"/>
              <a:t>Intent update locks (IU) - </a:t>
            </a:r>
            <a:r>
              <a:rPr lang="en"/>
              <a:t>this lock tells SQL Server that the transaction has the intention to update lower hierarchy resources by getting update (U) locks.</a:t>
            </a:r>
            <a:endParaRPr/>
          </a:p>
          <a:p>
            <a:pPr indent="0" lvl="0" marL="0" rtl="0" algn="l">
              <a:spcBef>
                <a:spcPts val="1600"/>
              </a:spcBef>
              <a:spcAft>
                <a:spcPts val="1600"/>
              </a:spcAft>
              <a:buNone/>
            </a:pPr>
            <a:r>
              <a:t/>
            </a:r>
            <a:endParaRPr/>
          </a:p>
        </p:txBody>
      </p:sp>
      <p:pic>
        <p:nvPicPr>
          <p:cNvPr id="174" name="Google Shape;174;p29"/>
          <p:cNvPicPr preferRelativeResize="0"/>
          <p:nvPr/>
        </p:nvPicPr>
        <p:blipFill>
          <a:blip r:embed="rId3">
            <a:alphaModFix/>
          </a:blip>
          <a:stretch>
            <a:fillRect/>
          </a:stretch>
        </p:blipFill>
        <p:spPr>
          <a:xfrm>
            <a:off x="3281850" y="317000"/>
            <a:ext cx="5719498" cy="1970017"/>
          </a:xfrm>
          <a:prstGeom prst="rect">
            <a:avLst/>
          </a:prstGeom>
          <a:noFill/>
          <a:ln>
            <a:noFill/>
          </a:ln>
        </p:spPr>
      </p:pic>
      <p:pic>
        <p:nvPicPr>
          <p:cNvPr id="175" name="Google Shape;175;p29"/>
          <p:cNvPicPr preferRelativeResize="0"/>
          <p:nvPr/>
        </p:nvPicPr>
        <p:blipFill>
          <a:blip r:embed="rId4">
            <a:alphaModFix/>
          </a:blip>
          <a:stretch>
            <a:fillRect/>
          </a:stretch>
        </p:blipFill>
        <p:spPr>
          <a:xfrm>
            <a:off x="3119697" y="2571750"/>
            <a:ext cx="2472500" cy="1901925"/>
          </a:xfrm>
          <a:prstGeom prst="rect">
            <a:avLst/>
          </a:prstGeom>
          <a:noFill/>
          <a:ln>
            <a:noFill/>
          </a:ln>
        </p:spPr>
      </p:pic>
      <p:pic>
        <p:nvPicPr>
          <p:cNvPr id="176" name="Google Shape;176;p29"/>
          <p:cNvPicPr preferRelativeResize="0"/>
          <p:nvPr/>
        </p:nvPicPr>
        <p:blipFill>
          <a:blip r:embed="rId5">
            <a:alphaModFix/>
          </a:blip>
          <a:stretch>
            <a:fillRect/>
          </a:stretch>
        </p:blipFill>
        <p:spPr>
          <a:xfrm>
            <a:off x="5704700" y="2571744"/>
            <a:ext cx="3296649" cy="17702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30"/>
          <p:cNvSpPr txBox="1"/>
          <p:nvPr>
            <p:ph type="title"/>
          </p:nvPr>
        </p:nvSpPr>
        <p:spPr>
          <a:xfrm>
            <a:off x="82800" y="-107450"/>
            <a:ext cx="30369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Conversion</a:t>
            </a:r>
            <a:r>
              <a:rPr lang="en"/>
              <a:t> Locks</a:t>
            </a:r>
            <a:endParaRPr/>
          </a:p>
        </p:txBody>
      </p:sp>
      <p:sp>
        <p:nvSpPr>
          <p:cNvPr id="182" name="Google Shape;182;p30"/>
          <p:cNvSpPr txBox="1"/>
          <p:nvPr>
            <p:ph idx="1" type="body"/>
          </p:nvPr>
        </p:nvSpPr>
        <p:spPr>
          <a:xfrm>
            <a:off x="311700" y="558975"/>
            <a:ext cx="2808000" cy="391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Shared with intent exclusive</a:t>
            </a:r>
            <a:r>
              <a:rPr lang="en"/>
              <a:t> (SIX) - this lock indicates that a transaction intends to read ALL resources at a lower hierarchy and some of those resources will have IX locks to modify even lower </a:t>
            </a:r>
            <a:r>
              <a:rPr lang="en"/>
              <a:t>hierarchy</a:t>
            </a:r>
            <a:r>
              <a:rPr lang="en"/>
              <a:t> resources.</a:t>
            </a:r>
            <a:endParaRPr/>
          </a:p>
          <a:p>
            <a:pPr indent="0" lvl="0" marL="0" rtl="0" algn="l">
              <a:spcBef>
                <a:spcPts val="1600"/>
              </a:spcBef>
              <a:spcAft>
                <a:spcPts val="0"/>
              </a:spcAft>
              <a:buNone/>
            </a:pPr>
            <a:r>
              <a:rPr b="1" lang="en"/>
              <a:t>Shared with intent update</a:t>
            </a:r>
            <a:r>
              <a:rPr lang="en"/>
              <a:t> (SIU) - </a:t>
            </a:r>
            <a:r>
              <a:rPr lang="en"/>
              <a:t>this lock indicates that a transaction intends to read ALL resources at a lower hierarchy and some of those resources will have IU locks to modify even lower hierarchy resources.</a:t>
            </a:r>
            <a:endParaRPr/>
          </a:p>
          <a:p>
            <a:pPr indent="0" lvl="0" marL="0" rtl="0" algn="l">
              <a:spcBef>
                <a:spcPts val="1600"/>
              </a:spcBef>
              <a:spcAft>
                <a:spcPts val="0"/>
              </a:spcAft>
              <a:buNone/>
            </a:pPr>
            <a:r>
              <a:rPr b="1" lang="en"/>
              <a:t>Update with intent exclusive</a:t>
            </a:r>
            <a:r>
              <a:rPr lang="en"/>
              <a:t> (UIX)</a:t>
            </a:r>
            <a:r>
              <a:rPr lang="en"/>
              <a:t> - when update lock (U) and intent exclusive (IX) locks are acquired at lower hierarchy resources in the table simultaneously, the update with intent exclusive lock will be acquired at the table level as a consequence</a:t>
            </a:r>
            <a:endParaRPr/>
          </a:p>
          <a:p>
            <a:pPr indent="0" lvl="0" marL="0" rtl="0" algn="l">
              <a:spcBef>
                <a:spcPts val="1600"/>
              </a:spcBef>
              <a:spcAft>
                <a:spcPts val="1600"/>
              </a:spcAft>
              <a:buNone/>
            </a:pPr>
            <a:r>
              <a:t/>
            </a:r>
            <a:endParaRPr/>
          </a:p>
        </p:txBody>
      </p:sp>
      <p:pic>
        <p:nvPicPr>
          <p:cNvPr id="183" name="Google Shape;183;p30"/>
          <p:cNvPicPr preferRelativeResize="0"/>
          <p:nvPr/>
        </p:nvPicPr>
        <p:blipFill>
          <a:blip r:embed="rId3">
            <a:alphaModFix/>
          </a:blip>
          <a:stretch>
            <a:fillRect/>
          </a:stretch>
        </p:blipFill>
        <p:spPr>
          <a:xfrm>
            <a:off x="3281850" y="317000"/>
            <a:ext cx="5719498" cy="1970017"/>
          </a:xfrm>
          <a:prstGeom prst="rect">
            <a:avLst/>
          </a:prstGeom>
          <a:noFill/>
          <a:ln>
            <a:noFill/>
          </a:ln>
        </p:spPr>
      </p:pic>
      <p:pic>
        <p:nvPicPr>
          <p:cNvPr id="184" name="Google Shape;184;p30"/>
          <p:cNvPicPr preferRelativeResize="0"/>
          <p:nvPr/>
        </p:nvPicPr>
        <p:blipFill>
          <a:blip r:embed="rId4">
            <a:alphaModFix/>
          </a:blip>
          <a:stretch>
            <a:fillRect/>
          </a:stretch>
        </p:blipFill>
        <p:spPr>
          <a:xfrm>
            <a:off x="3119697" y="2571750"/>
            <a:ext cx="2472500" cy="1901925"/>
          </a:xfrm>
          <a:prstGeom prst="rect">
            <a:avLst/>
          </a:prstGeom>
          <a:noFill/>
          <a:ln>
            <a:noFill/>
          </a:ln>
        </p:spPr>
      </p:pic>
      <p:pic>
        <p:nvPicPr>
          <p:cNvPr id="185" name="Google Shape;185;p30"/>
          <p:cNvPicPr preferRelativeResize="0"/>
          <p:nvPr/>
        </p:nvPicPr>
        <p:blipFill>
          <a:blip r:embed="rId5">
            <a:alphaModFix/>
          </a:blip>
          <a:stretch>
            <a:fillRect/>
          </a:stretch>
        </p:blipFill>
        <p:spPr>
          <a:xfrm>
            <a:off x="5704700" y="2571744"/>
            <a:ext cx="3296649" cy="17702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31"/>
          <p:cNvSpPr txBox="1"/>
          <p:nvPr>
            <p:ph type="title"/>
          </p:nvPr>
        </p:nvSpPr>
        <p:spPr>
          <a:xfrm>
            <a:off x="286025" y="286025"/>
            <a:ext cx="8787000" cy="45714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Clr>
                <a:schemeClr val="accent1"/>
              </a:buClr>
              <a:buSzPts val="4800"/>
              <a:buFont typeface="Quattrocento Sans"/>
              <a:buNone/>
            </a:pPr>
            <a:r>
              <a:rPr lang="en" sz="4300"/>
              <a:t> </a:t>
            </a:r>
            <a:r>
              <a:rPr lang="en" sz="4300"/>
              <a:t>Locking Compatibility</a:t>
            </a:r>
            <a:endParaRPr sz="43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32"/>
          <p:cNvSpPr txBox="1"/>
          <p:nvPr>
            <p:ph type="title"/>
          </p:nvPr>
        </p:nvSpPr>
        <p:spPr>
          <a:xfrm>
            <a:off x="301950" y="287450"/>
            <a:ext cx="28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Lock Compatibility</a:t>
            </a:r>
            <a:endParaRPr/>
          </a:p>
        </p:txBody>
      </p:sp>
      <p:pic>
        <p:nvPicPr>
          <p:cNvPr id="196" name="Google Shape;196;p32"/>
          <p:cNvPicPr preferRelativeResize="0"/>
          <p:nvPr/>
        </p:nvPicPr>
        <p:blipFill>
          <a:blip r:embed="rId3">
            <a:alphaModFix/>
          </a:blip>
          <a:stretch>
            <a:fillRect/>
          </a:stretch>
        </p:blipFill>
        <p:spPr>
          <a:xfrm>
            <a:off x="1746375" y="1765175"/>
            <a:ext cx="5719502" cy="2428245"/>
          </a:xfrm>
          <a:prstGeom prst="rect">
            <a:avLst/>
          </a:prstGeom>
          <a:noFill/>
          <a:ln>
            <a:noFill/>
          </a:ln>
        </p:spPr>
      </p:pic>
      <p:sp>
        <p:nvSpPr>
          <p:cNvPr id="197" name="Google Shape;197;p32"/>
          <p:cNvSpPr txBox="1"/>
          <p:nvPr/>
        </p:nvSpPr>
        <p:spPr>
          <a:xfrm>
            <a:off x="253525" y="1657625"/>
            <a:ext cx="17406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rgbClr val="FFFFFF"/>
                </a:solidFill>
              </a:rPr>
              <a:t>Current Lock on Resource</a:t>
            </a:r>
            <a:endParaRPr b="1" sz="1600">
              <a:solidFill>
                <a:srgbClr val="FFFFFF"/>
              </a:solidFill>
            </a:endParaRPr>
          </a:p>
        </p:txBody>
      </p:sp>
      <p:sp>
        <p:nvSpPr>
          <p:cNvPr id="198" name="Google Shape;198;p32"/>
          <p:cNvSpPr txBox="1"/>
          <p:nvPr/>
        </p:nvSpPr>
        <p:spPr>
          <a:xfrm>
            <a:off x="4311075" y="1311300"/>
            <a:ext cx="17406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rgbClr val="FFFFFF"/>
                </a:solidFill>
              </a:rPr>
              <a:t>Incoming Lock</a:t>
            </a:r>
            <a:endParaRPr b="1" sz="1600">
              <a:solidFill>
                <a:srgbClr val="FFFFFF"/>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pic>
        <p:nvPicPr>
          <p:cNvPr id="203" name="Google Shape;203;p33"/>
          <p:cNvPicPr preferRelativeResize="0"/>
          <p:nvPr/>
        </p:nvPicPr>
        <p:blipFill>
          <a:blip r:embed="rId3">
            <a:alphaModFix/>
          </a:blip>
          <a:stretch>
            <a:fillRect/>
          </a:stretch>
        </p:blipFill>
        <p:spPr>
          <a:xfrm>
            <a:off x="1653500" y="309638"/>
            <a:ext cx="5719501" cy="452423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p16"/>
          <p:cNvSpPr txBox="1"/>
          <p:nvPr/>
        </p:nvSpPr>
        <p:spPr>
          <a:xfrm>
            <a:off x="-2242975" y="166600"/>
            <a:ext cx="8520600" cy="84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600">
                <a:solidFill>
                  <a:srgbClr val="FFFFFF"/>
                </a:solidFill>
              </a:rPr>
              <a:t>A little about me</a:t>
            </a:r>
            <a:endParaRPr sz="3600">
              <a:solidFill>
                <a:srgbClr val="FFFFFF"/>
              </a:solidFill>
            </a:endParaRPr>
          </a:p>
        </p:txBody>
      </p:sp>
      <p:pic>
        <p:nvPicPr>
          <p:cNvPr id="68" name="Google Shape;68;p16"/>
          <p:cNvPicPr preferRelativeResize="0"/>
          <p:nvPr/>
        </p:nvPicPr>
        <p:blipFill>
          <a:blip r:embed="rId3">
            <a:alphaModFix/>
          </a:blip>
          <a:stretch>
            <a:fillRect/>
          </a:stretch>
        </p:blipFill>
        <p:spPr>
          <a:xfrm>
            <a:off x="6483150" y="2571750"/>
            <a:ext cx="2049975" cy="2084225"/>
          </a:xfrm>
          <a:prstGeom prst="rect">
            <a:avLst/>
          </a:prstGeom>
          <a:noFill/>
          <a:ln>
            <a:noFill/>
          </a:ln>
        </p:spPr>
      </p:pic>
      <p:pic>
        <p:nvPicPr>
          <p:cNvPr id="69" name="Google Shape;69;p16"/>
          <p:cNvPicPr preferRelativeResize="0"/>
          <p:nvPr/>
        </p:nvPicPr>
        <p:blipFill>
          <a:blip r:embed="rId4">
            <a:alphaModFix/>
          </a:blip>
          <a:stretch>
            <a:fillRect/>
          </a:stretch>
        </p:blipFill>
        <p:spPr>
          <a:xfrm>
            <a:off x="3788225" y="2889050"/>
            <a:ext cx="2351324" cy="1766937"/>
          </a:xfrm>
          <a:prstGeom prst="rect">
            <a:avLst/>
          </a:prstGeom>
          <a:noFill/>
          <a:ln>
            <a:noFill/>
          </a:ln>
        </p:spPr>
      </p:pic>
      <p:sp>
        <p:nvSpPr>
          <p:cNvPr id="70" name="Google Shape;70;p16"/>
          <p:cNvSpPr txBox="1"/>
          <p:nvPr>
            <p:ph idx="4294967295" type="body"/>
          </p:nvPr>
        </p:nvSpPr>
        <p:spPr>
          <a:xfrm>
            <a:off x="311700" y="1067825"/>
            <a:ext cx="5724000" cy="31794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sz="1400"/>
              <a:t>Data </a:t>
            </a:r>
            <a:r>
              <a:rPr lang="en" sz="1400"/>
              <a:t>Engineer</a:t>
            </a:r>
            <a:r>
              <a:rPr lang="en" sz="1400"/>
              <a:t> at i2iLogic</a:t>
            </a:r>
            <a:br>
              <a:rPr lang="en" sz="1400"/>
            </a:br>
            <a:endParaRPr sz="1400"/>
          </a:p>
          <a:p>
            <a:pPr indent="-317500" lvl="0" marL="457200" rtl="0" algn="l">
              <a:spcBef>
                <a:spcPts val="0"/>
              </a:spcBef>
              <a:spcAft>
                <a:spcPts val="0"/>
              </a:spcAft>
              <a:buSzPts val="1400"/>
              <a:buChar char="-"/>
            </a:pPr>
            <a:r>
              <a:rPr lang="en" sz="1400"/>
              <a:t>Background in Database Administration</a:t>
            </a:r>
            <a:br>
              <a:rPr lang="en" sz="1400"/>
            </a:br>
            <a:endParaRPr sz="1400"/>
          </a:p>
          <a:p>
            <a:pPr indent="-317500" lvl="0" marL="457200" rtl="0" algn="l">
              <a:spcBef>
                <a:spcPts val="0"/>
              </a:spcBef>
              <a:spcAft>
                <a:spcPts val="0"/>
              </a:spcAft>
              <a:buSzPts val="1400"/>
              <a:buChar char="-"/>
            </a:pPr>
            <a:r>
              <a:rPr lang="en" sz="1400"/>
              <a:t>Before working in tech I used to be an iRobot Salesman</a:t>
            </a:r>
            <a:endParaRPr sz="1400"/>
          </a:p>
          <a:p>
            <a:pPr indent="0" lvl="0" marL="457200" rtl="0" algn="l">
              <a:spcBef>
                <a:spcPts val="1600"/>
              </a:spcBef>
              <a:spcAft>
                <a:spcPts val="1600"/>
              </a:spcAft>
              <a:buNone/>
            </a:pPr>
            <a:r>
              <a:t/>
            </a:r>
            <a:endParaRPr sz="14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34"/>
          <p:cNvSpPr txBox="1"/>
          <p:nvPr>
            <p:ph type="title"/>
          </p:nvPr>
        </p:nvSpPr>
        <p:spPr>
          <a:xfrm>
            <a:off x="286025" y="286025"/>
            <a:ext cx="8787000" cy="45714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Clr>
                <a:schemeClr val="accent1"/>
              </a:buClr>
              <a:buSzPts val="4800"/>
              <a:buFont typeface="Quattrocento Sans"/>
              <a:buNone/>
            </a:pPr>
            <a:r>
              <a:rPr lang="en" sz="4300"/>
              <a:t> Lock Escalation</a:t>
            </a:r>
            <a:endParaRPr sz="43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35"/>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Lock Escalation</a:t>
            </a:r>
            <a:endParaRPr/>
          </a:p>
        </p:txBody>
      </p:sp>
      <p:sp>
        <p:nvSpPr>
          <p:cNvPr id="214" name="Google Shape;214;p35"/>
          <p:cNvSpPr txBox="1"/>
          <p:nvPr>
            <p:ph idx="1" type="body"/>
          </p:nvPr>
        </p:nvSpPr>
        <p:spPr>
          <a:xfrm>
            <a:off x="311700" y="1389600"/>
            <a:ext cx="8088600" cy="3179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In order to prevent the situation of locking using too many resources, SQL Server has a built-in lock escalation feature.</a:t>
            </a:r>
            <a:endParaRPr/>
          </a:p>
        </p:txBody>
      </p:sp>
      <p:pic>
        <p:nvPicPr>
          <p:cNvPr id="215" name="Google Shape;215;p35"/>
          <p:cNvPicPr preferRelativeResize="0"/>
          <p:nvPr/>
        </p:nvPicPr>
        <p:blipFill>
          <a:blip r:embed="rId3">
            <a:alphaModFix/>
          </a:blip>
          <a:stretch>
            <a:fillRect/>
          </a:stretch>
        </p:blipFill>
        <p:spPr>
          <a:xfrm>
            <a:off x="972263" y="1996838"/>
            <a:ext cx="6848475" cy="1266825"/>
          </a:xfrm>
          <a:prstGeom prst="rect">
            <a:avLst/>
          </a:prstGeom>
          <a:noFill/>
          <a:ln>
            <a:noFill/>
          </a:ln>
        </p:spPr>
      </p:pic>
      <p:pic>
        <p:nvPicPr>
          <p:cNvPr id="216" name="Google Shape;216;p35"/>
          <p:cNvPicPr preferRelativeResize="0"/>
          <p:nvPr/>
        </p:nvPicPr>
        <p:blipFill>
          <a:blip r:embed="rId4">
            <a:alphaModFix/>
          </a:blip>
          <a:stretch>
            <a:fillRect/>
          </a:stretch>
        </p:blipFill>
        <p:spPr>
          <a:xfrm>
            <a:off x="2652525" y="3648025"/>
            <a:ext cx="3406950" cy="10848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36"/>
          <p:cNvSpPr txBox="1"/>
          <p:nvPr>
            <p:ph type="title"/>
          </p:nvPr>
        </p:nvSpPr>
        <p:spPr>
          <a:xfrm>
            <a:off x="311700" y="555600"/>
            <a:ext cx="40176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Controlling </a:t>
            </a:r>
            <a:r>
              <a:rPr lang="en"/>
              <a:t>Lock Escalation</a:t>
            </a:r>
            <a:endParaRPr/>
          </a:p>
        </p:txBody>
      </p:sp>
      <p:pic>
        <p:nvPicPr>
          <p:cNvPr id="222" name="Google Shape;222;p36"/>
          <p:cNvPicPr preferRelativeResize="0"/>
          <p:nvPr/>
        </p:nvPicPr>
        <p:blipFill>
          <a:blip r:embed="rId3">
            <a:alphaModFix/>
          </a:blip>
          <a:stretch>
            <a:fillRect/>
          </a:stretch>
        </p:blipFill>
        <p:spPr>
          <a:xfrm>
            <a:off x="2057400" y="1590450"/>
            <a:ext cx="5029200" cy="1190625"/>
          </a:xfrm>
          <a:prstGeom prst="rect">
            <a:avLst/>
          </a:prstGeom>
          <a:noFill/>
          <a:ln>
            <a:noFill/>
          </a:ln>
        </p:spPr>
      </p:pic>
      <p:pic>
        <p:nvPicPr>
          <p:cNvPr id="223" name="Google Shape;223;p36"/>
          <p:cNvPicPr preferRelativeResize="0"/>
          <p:nvPr/>
        </p:nvPicPr>
        <p:blipFill>
          <a:blip r:embed="rId4">
            <a:alphaModFix/>
          </a:blip>
          <a:stretch>
            <a:fillRect/>
          </a:stretch>
        </p:blipFill>
        <p:spPr>
          <a:xfrm>
            <a:off x="2978425" y="2870075"/>
            <a:ext cx="3187160" cy="20576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37"/>
          <p:cNvSpPr txBox="1"/>
          <p:nvPr>
            <p:ph type="title"/>
          </p:nvPr>
        </p:nvSpPr>
        <p:spPr>
          <a:xfrm>
            <a:off x="3168000" y="2193900"/>
            <a:ext cx="2808000" cy="755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5000"/>
              <a:t>DEMO</a:t>
            </a:r>
            <a:endParaRPr sz="50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38"/>
          <p:cNvSpPr txBox="1"/>
          <p:nvPr>
            <p:ph type="title"/>
          </p:nvPr>
        </p:nvSpPr>
        <p:spPr>
          <a:xfrm>
            <a:off x="286025" y="286025"/>
            <a:ext cx="8787000" cy="45714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Clr>
                <a:schemeClr val="accent1"/>
              </a:buClr>
              <a:buSzPts val="4800"/>
              <a:buFont typeface="Quattrocento Sans"/>
              <a:buNone/>
            </a:pPr>
            <a:r>
              <a:rPr lang="en" sz="4300"/>
              <a:t> Deadlocks</a:t>
            </a:r>
            <a:endParaRPr sz="43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39"/>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Deadlock Analysis Tools</a:t>
            </a:r>
            <a:endParaRPr/>
          </a:p>
        </p:txBody>
      </p:sp>
      <p:sp>
        <p:nvSpPr>
          <p:cNvPr id="239" name="Google Shape;239;p39"/>
          <p:cNvSpPr txBox="1"/>
          <p:nvPr>
            <p:ph idx="1" type="body"/>
          </p:nvPr>
        </p:nvSpPr>
        <p:spPr>
          <a:xfrm>
            <a:off x="259875" y="1964100"/>
            <a:ext cx="5385900" cy="3179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Extended Events</a:t>
            </a:r>
            <a:br>
              <a:rPr lang="en" sz="1800"/>
            </a:br>
            <a:endParaRPr sz="1800"/>
          </a:p>
          <a:p>
            <a:pPr indent="-342900" lvl="0" marL="457200" rtl="0" algn="l">
              <a:spcBef>
                <a:spcPts val="0"/>
              </a:spcBef>
              <a:spcAft>
                <a:spcPts val="0"/>
              </a:spcAft>
              <a:buSzPts val="1800"/>
              <a:buChar char="●"/>
            </a:pPr>
            <a:r>
              <a:rPr lang="en" sz="1800"/>
              <a:t>SQL Server Management Studio (SSMS)</a:t>
            </a:r>
            <a:endParaRPr sz="18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40"/>
          <p:cNvSpPr txBox="1"/>
          <p:nvPr>
            <p:ph type="title"/>
          </p:nvPr>
        </p:nvSpPr>
        <p:spPr>
          <a:xfrm>
            <a:off x="3168000" y="2193900"/>
            <a:ext cx="2808000" cy="755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5000"/>
              <a:t>DEMO</a:t>
            </a:r>
            <a:endParaRPr sz="50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41"/>
          <p:cNvSpPr txBox="1"/>
          <p:nvPr>
            <p:ph type="title"/>
          </p:nvPr>
        </p:nvSpPr>
        <p:spPr>
          <a:xfrm>
            <a:off x="286025" y="286025"/>
            <a:ext cx="8787000" cy="45714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Clr>
                <a:schemeClr val="accent1"/>
              </a:buClr>
              <a:buSzPts val="4800"/>
              <a:buFont typeface="Quattrocento Sans"/>
              <a:buNone/>
            </a:pPr>
            <a:r>
              <a:rPr lang="en" sz="4300"/>
              <a:t> </a:t>
            </a:r>
            <a:r>
              <a:rPr lang="en" sz="3500"/>
              <a:t>Application Considerations</a:t>
            </a:r>
            <a:endParaRPr sz="33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42"/>
          <p:cNvSpPr txBox="1"/>
          <p:nvPr>
            <p:ph type="title"/>
          </p:nvPr>
        </p:nvSpPr>
        <p:spPr>
          <a:xfrm>
            <a:off x="258075" y="233825"/>
            <a:ext cx="44319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Application Considerations</a:t>
            </a:r>
            <a:endParaRPr/>
          </a:p>
        </p:txBody>
      </p:sp>
      <p:sp>
        <p:nvSpPr>
          <p:cNvPr id="255" name="Google Shape;255;p42"/>
          <p:cNvSpPr txBox="1"/>
          <p:nvPr>
            <p:ph idx="1" type="body"/>
          </p:nvPr>
        </p:nvSpPr>
        <p:spPr>
          <a:xfrm>
            <a:off x="311700" y="1506600"/>
            <a:ext cx="3218100" cy="3179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600"/>
              <a:t>  </a:t>
            </a:r>
            <a:r>
              <a:rPr lang="en" sz="1600"/>
              <a:t>Handle Deadlocks</a:t>
            </a:r>
            <a:endParaRPr sz="1600"/>
          </a:p>
          <a:p>
            <a:pPr indent="0" lvl="0" marL="0" rtl="0" algn="ctr">
              <a:spcBef>
                <a:spcPts val="1600"/>
              </a:spcBef>
              <a:spcAft>
                <a:spcPts val="0"/>
              </a:spcAft>
              <a:buNone/>
            </a:pPr>
            <a:r>
              <a:t/>
            </a:r>
            <a:endParaRPr sz="1600"/>
          </a:p>
          <a:p>
            <a:pPr indent="-330200" lvl="0" marL="457200" rtl="0" algn="ctr">
              <a:spcBef>
                <a:spcPts val="1600"/>
              </a:spcBef>
              <a:spcAft>
                <a:spcPts val="0"/>
              </a:spcAft>
              <a:buSzPts val="1600"/>
              <a:buChar char="●"/>
            </a:pPr>
            <a:r>
              <a:rPr lang="en" sz="1600"/>
              <a:t>Discuss which deadlock victim should fail</a:t>
            </a:r>
            <a:endParaRPr sz="1600"/>
          </a:p>
          <a:p>
            <a:pPr indent="0" lvl="0" marL="0" rtl="0" algn="ctr">
              <a:spcBef>
                <a:spcPts val="1600"/>
              </a:spcBef>
              <a:spcAft>
                <a:spcPts val="0"/>
              </a:spcAft>
              <a:buNone/>
            </a:pPr>
            <a:r>
              <a:rPr lang="en" sz="1600"/>
              <a:t>        OR</a:t>
            </a:r>
            <a:endParaRPr sz="1600"/>
          </a:p>
          <a:p>
            <a:pPr indent="-330200" lvl="0" marL="457200" rtl="0" algn="ctr">
              <a:spcBef>
                <a:spcPts val="1600"/>
              </a:spcBef>
              <a:spcAft>
                <a:spcPts val="0"/>
              </a:spcAft>
              <a:buSzPts val="1600"/>
              <a:buChar char="●"/>
            </a:pPr>
            <a:r>
              <a:rPr lang="en" sz="1600"/>
              <a:t>Retry the operation to try and get it to work</a:t>
            </a:r>
            <a:endParaRPr sz="1600"/>
          </a:p>
        </p:txBody>
      </p:sp>
      <p:sp>
        <p:nvSpPr>
          <p:cNvPr id="256" name="Google Shape;256;p42"/>
          <p:cNvSpPr txBox="1"/>
          <p:nvPr>
            <p:ph idx="1" type="body"/>
          </p:nvPr>
        </p:nvSpPr>
        <p:spPr>
          <a:xfrm>
            <a:off x="4572000" y="1506600"/>
            <a:ext cx="4308900" cy="3179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600"/>
              <a:t>Avoid</a:t>
            </a:r>
            <a:r>
              <a:rPr lang="en" sz="1600"/>
              <a:t> Deadlocks</a:t>
            </a:r>
            <a:endParaRPr sz="1600"/>
          </a:p>
          <a:p>
            <a:pPr indent="0" lvl="0" marL="0" rtl="0" algn="ctr">
              <a:spcBef>
                <a:spcPts val="1600"/>
              </a:spcBef>
              <a:spcAft>
                <a:spcPts val="0"/>
              </a:spcAft>
              <a:buNone/>
            </a:pPr>
            <a:r>
              <a:t/>
            </a:r>
            <a:endParaRPr sz="1600"/>
          </a:p>
          <a:p>
            <a:pPr indent="-330200" lvl="0" marL="457200" rtl="0" algn="ctr">
              <a:spcBef>
                <a:spcPts val="1600"/>
              </a:spcBef>
              <a:spcAft>
                <a:spcPts val="0"/>
              </a:spcAft>
              <a:buSzPts val="1600"/>
              <a:buChar char="●"/>
            </a:pPr>
            <a:r>
              <a:rPr lang="en" sz="1600"/>
              <a:t>Keep transactions short</a:t>
            </a:r>
            <a:endParaRPr sz="1600"/>
          </a:p>
          <a:p>
            <a:pPr indent="0" lvl="0" marL="0" rtl="0" algn="ctr">
              <a:spcBef>
                <a:spcPts val="1600"/>
              </a:spcBef>
              <a:spcAft>
                <a:spcPts val="0"/>
              </a:spcAft>
              <a:buNone/>
            </a:pPr>
            <a:r>
              <a:rPr lang="en" sz="1600"/>
              <a:t>  OR</a:t>
            </a:r>
            <a:endParaRPr sz="1600"/>
          </a:p>
          <a:p>
            <a:pPr indent="-330200" lvl="0" marL="457200" rtl="0" algn="ctr">
              <a:spcBef>
                <a:spcPts val="1600"/>
              </a:spcBef>
              <a:spcAft>
                <a:spcPts val="0"/>
              </a:spcAft>
              <a:buSzPts val="1600"/>
              <a:buChar char="●"/>
            </a:pPr>
            <a:r>
              <a:rPr lang="en" sz="1600"/>
              <a:t>DEADLOCK_PRIORITY - you can use this to tell SQL Server if the transaction should NOT be a deadlock victim</a:t>
            </a:r>
            <a:endParaRPr sz="1600"/>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43"/>
          <p:cNvSpPr txBox="1"/>
          <p:nvPr>
            <p:ph type="title"/>
          </p:nvPr>
        </p:nvSpPr>
        <p:spPr>
          <a:xfrm>
            <a:off x="311700" y="209450"/>
            <a:ext cx="41199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000"/>
              <a:t>Thanks for Listening!</a:t>
            </a:r>
            <a:endParaRPr sz="3000"/>
          </a:p>
        </p:txBody>
      </p:sp>
      <p:sp>
        <p:nvSpPr>
          <p:cNvPr id="262" name="Google Shape;262;p43"/>
          <p:cNvSpPr txBox="1"/>
          <p:nvPr>
            <p:ph idx="1" type="body"/>
          </p:nvPr>
        </p:nvSpPr>
        <p:spPr>
          <a:xfrm>
            <a:off x="311700" y="687550"/>
            <a:ext cx="3983400" cy="2598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700"/>
          </a:p>
          <a:p>
            <a:pPr indent="0" lvl="0" marL="0" rtl="0" algn="l">
              <a:spcBef>
                <a:spcPts val="1600"/>
              </a:spcBef>
              <a:spcAft>
                <a:spcPts val="0"/>
              </a:spcAft>
              <a:buNone/>
            </a:pPr>
            <a:r>
              <a:rPr lang="en" sz="1700"/>
              <a:t>Twitter: @ShaneWelgama</a:t>
            </a:r>
            <a:br>
              <a:rPr lang="en" sz="1700"/>
            </a:br>
            <a:br>
              <a:rPr lang="en" sz="1700"/>
            </a:br>
            <a:r>
              <a:rPr lang="en" sz="1700"/>
              <a:t>Blog: </a:t>
            </a:r>
            <a:r>
              <a:rPr lang="en" sz="1700" u="sng">
                <a:solidFill>
                  <a:schemeClr val="hlink"/>
                </a:solidFill>
                <a:hlinkClick r:id="rId3"/>
              </a:rPr>
              <a:t>https://shanewelgama.com/</a:t>
            </a:r>
            <a:br>
              <a:rPr lang="en" sz="1700"/>
            </a:br>
            <a:br>
              <a:rPr lang="en" sz="1700"/>
            </a:br>
            <a:r>
              <a:rPr lang="en" sz="1700"/>
              <a:t>Email: </a:t>
            </a:r>
            <a:r>
              <a:rPr lang="en" sz="1700" u="sng">
                <a:solidFill>
                  <a:schemeClr val="hlink"/>
                </a:solidFill>
                <a:hlinkClick r:id="rId4"/>
              </a:rPr>
              <a:t>shashanewelgama@gmail.com</a:t>
            </a:r>
            <a:endParaRPr sz="1700"/>
          </a:p>
          <a:p>
            <a:pPr indent="0" lvl="0" marL="0" rtl="0" algn="l">
              <a:spcBef>
                <a:spcPts val="160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 sz="1400"/>
              <a:t> </a:t>
            </a:r>
            <a:endParaRPr sz="1400"/>
          </a:p>
        </p:txBody>
      </p:sp>
      <p:pic>
        <p:nvPicPr>
          <p:cNvPr id="263" name="Google Shape;263;p43"/>
          <p:cNvPicPr preferRelativeResize="0"/>
          <p:nvPr/>
        </p:nvPicPr>
        <p:blipFill>
          <a:blip r:embed="rId5">
            <a:alphaModFix/>
          </a:blip>
          <a:stretch>
            <a:fillRect/>
          </a:stretch>
        </p:blipFill>
        <p:spPr>
          <a:xfrm>
            <a:off x="4740875" y="687550"/>
            <a:ext cx="3962400" cy="2228850"/>
          </a:xfrm>
          <a:prstGeom prst="rect">
            <a:avLst/>
          </a:prstGeom>
          <a:noFill/>
          <a:ln>
            <a:noFill/>
          </a:ln>
        </p:spPr>
      </p:pic>
      <p:sp>
        <p:nvSpPr>
          <p:cNvPr id="264" name="Google Shape;264;p43"/>
          <p:cNvSpPr txBox="1"/>
          <p:nvPr>
            <p:ph type="title"/>
          </p:nvPr>
        </p:nvSpPr>
        <p:spPr>
          <a:xfrm>
            <a:off x="406450" y="2877525"/>
            <a:ext cx="61998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000"/>
              <a:t>Resources for Further Learning </a:t>
            </a:r>
            <a:endParaRPr sz="3000"/>
          </a:p>
        </p:txBody>
      </p:sp>
      <p:sp>
        <p:nvSpPr>
          <p:cNvPr id="265" name="Google Shape;265;p43"/>
          <p:cNvSpPr txBox="1"/>
          <p:nvPr>
            <p:ph idx="1" type="body"/>
          </p:nvPr>
        </p:nvSpPr>
        <p:spPr>
          <a:xfrm>
            <a:off x="204775" y="3609175"/>
            <a:ext cx="5928300" cy="9786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sz="1400"/>
              <a:t>Managing SQL Server Database Concurrency By Gerald Britton</a:t>
            </a:r>
            <a:br>
              <a:rPr lang="en" sz="1400"/>
            </a:br>
            <a:endParaRPr sz="1400"/>
          </a:p>
          <a:p>
            <a:pPr indent="-317500" lvl="0" marL="457200" rtl="0" algn="l">
              <a:spcBef>
                <a:spcPts val="0"/>
              </a:spcBef>
              <a:spcAft>
                <a:spcPts val="0"/>
              </a:spcAft>
              <a:buSzPts val="1400"/>
              <a:buChar char="●"/>
            </a:pPr>
            <a:r>
              <a:rPr lang="en" sz="1400"/>
              <a:t>All about Locking in SQL Server - SQL Shack</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 sz="1400"/>
              <a:t> </a:t>
            </a:r>
            <a:endParaRPr sz="14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 name="Shape 74"/>
        <p:cNvGrpSpPr/>
        <p:nvPr/>
      </p:nvGrpSpPr>
      <p:grpSpPr>
        <a:xfrm>
          <a:off x="0" y="0"/>
          <a:ext cx="0" cy="0"/>
          <a:chOff x="0" y="0"/>
          <a:chExt cx="0" cy="0"/>
        </a:xfrm>
      </p:grpSpPr>
      <p:sp>
        <p:nvSpPr>
          <p:cNvPr id="75" name="Google Shape;75;p17"/>
          <p:cNvSpPr txBox="1"/>
          <p:nvPr>
            <p:ph type="title"/>
          </p:nvPr>
        </p:nvSpPr>
        <p:spPr>
          <a:xfrm>
            <a:off x="267825" y="258200"/>
            <a:ext cx="46758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What we will be going through</a:t>
            </a:r>
            <a:endParaRPr/>
          </a:p>
        </p:txBody>
      </p:sp>
      <p:sp>
        <p:nvSpPr>
          <p:cNvPr id="76" name="Google Shape;76;p17"/>
          <p:cNvSpPr txBox="1"/>
          <p:nvPr>
            <p:ph idx="1" type="body"/>
          </p:nvPr>
        </p:nvSpPr>
        <p:spPr>
          <a:xfrm>
            <a:off x="311700" y="1389600"/>
            <a:ext cx="5724000" cy="31794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sz="1400"/>
              <a:t>General Idea of Locking</a:t>
            </a:r>
            <a:endParaRPr sz="1400"/>
          </a:p>
          <a:p>
            <a:pPr indent="-317500" lvl="0" marL="457200" rtl="0" algn="l">
              <a:spcBef>
                <a:spcPts val="0"/>
              </a:spcBef>
              <a:spcAft>
                <a:spcPts val="0"/>
              </a:spcAft>
              <a:buSzPts val="1400"/>
              <a:buChar char="-"/>
            </a:pPr>
            <a:r>
              <a:rPr lang="en" sz="1400"/>
              <a:t>ACID Compliance</a:t>
            </a:r>
            <a:endParaRPr sz="1400"/>
          </a:p>
          <a:p>
            <a:pPr indent="-317500" lvl="0" marL="457200" rtl="0" algn="l">
              <a:spcBef>
                <a:spcPts val="0"/>
              </a:spcBef>
              <a:spcAft>
                <a:spcPts val="0"/>
              </a:spcAft>
              <a:buSzPts val="1400"/>
              <a:buChar char="-"/>
            </a:pPr>
            <a:r>
              <a:rPr lang="en" sz="1400"/>
              <a:t>Locking Granularities</a:t>
            </a:r>
            <a:endParaRPr sz="1400"/>
          </a:p>
          <a:p>
            <a:pPr indent="-317500" lvl="0" marL="457200" rtl="0" algn="l">
              <a:spcBef>
                <a:spcPts val="0"/>
              </a:spcBef>
              <a:spcAft>
                <a:spcPts val="0"/>
              </a:spcAft>
              <a:buSzPts val="1400"/>
              <a:buChar char="-"/>
            </a:pPr>
            <a:r>
              <a:rPr lang="en" sz="1400"/>
              <a:t>Locking Modes</a:t>
            </a:r>
            <a:endParaRPr sz="1400"/>
          </a:p>
          <a:p>
            <a:pPr indent="-317500" lvl="0" marL="457200" rtl="0" algn="l">
              <a:spcBef>
                <a:spcPts val="0"/>
              </a:spcBef>
              <a:spcAft>
                <a:spcPts val="0"/>
              </a:spcAft>
              <a:buSzPts val="1400"/>
              <a:buChar char="-"/>
            </a:pPr>
            <a:r>
              <a:rPr lang="en" sz="1400"/>
              <a:t>Lock Compatibility</a:t>
            </a:r>
            <a:endParaRPr sz="1400"/>
          </a:p>
          <a:p>
            <a:pPr indent="-317500" lvl="0" marL="457200" rtl="0" algn="l">
              <a:spcBef>
                <a:spcPts val="0"/>
              </a:spcBef>
              <a:spcAft>
                <a:spcPts val="0"/>
              </a:spcAft>
              <a:buSzPts val="1400"/>
              <a:buChar char="-"/>
            </a:pPr>
            <a:r>
              <a:rPr lang="en" sz="1400"/>
              <a:t>Lock Escalation</a:t>
            </a:r>
            <a:endParaRPr sz="1400"/>
          </a:p>
          <a:p>
            <a:pPr indent="-317500" lvl="0" marL="457200" rtl="0" algn="l">
              <a:spcBef>
                <a:spcPts val="0"/>
              </a:spcBef>
              <a:spcAft>
                <a:spcPts val="0"/>
              </a:spcAft>
              <a:buSzPts val="1400"/>
              <a:buChar char="-"/>
            </a:pPr>
            <a:r>
              <a:rPr lang="en" sz="1400"/>
              <a:t>Controlling Lock Escalation</a:t>
            </a:r>
            <a:endParaRPr sz="1400"/>
          </a:p>
          <a:p>
            <a:pPr indent="-317500" lvl="0" marL="457200" rtl="0" algn="l">
              <a:spcBef>
                <a:spcPts val="0"/>
              </a:spcBef>
              <a:spcAft>
                <a:spcPts val="0"/>
              </a:spcAft>
              <a:buSzPts val="1400"/>
              <a:buChar char="-"/>
            </a:pPr>
            <a:r>
              <a:rPr lang="en" sz="1400"/>
              <a:t>Deadlock Analysis Tools</a:t>
            </a:r>
            <a:endParaRPr sz="1400"/>
          </a:p>
          <a:p>
            <a:pPr indent="-317500" lvl="0" marL="457200" rtl="0" algn="l">
              <a:spcBef>
                <a:spcPts val="0"/>
              </a:spcBef>
              <a:spcAft>
                <a:spcPts val="0"/>
              </a:spcAft>
              <a:buSzPts val="1400"/>
              <a:buChar char="-"/>
            </a:pPr>
            <a:r>
              <a:rPr lang="en" sz="1400"/>
              <a:t>Application Considerations</a:t>
            </a:r>
            <a:endParaRPr sz="1400"/>
          </a:p>
        </p:txBody>
      </p:sp>
      <p:pic>
        <p:nvPicPr>
          <p:cNvPr id="77" name="Google Shape;77;p17"/>
          <p:cNvPicPr preferRelativeResize="0"/>
          <p:nvPr/>
        </p:nvPicPr>
        <p:blipFill>
          <a:blip r:embed="rId3">
            <a:alphaModFix/>
          </a:blip>
          <a:stretch>
            <a:fillRect/>
          </a:stretch>
        </p:blipFill>
        <p:spPr>
          <a:xfrm>
            <a:off x="5793925" y="3139300"/>
            <a:ext cx="3069475" cy="172657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44"/>
          <p:cNvSpPr txBox="1"/>
          <p:nvPr>
            <p:ph type="ctrTitle"/>
          </p:nvPr>
        </p:nvSpPr>
        <p:spPr>
          <a:xfrm>
            <a:off x="394575" y="47400"/>
            <a:ext cx="5587500" cy="205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4700"/>
              <a:t>Lockpicking your SQL Engine</a:t>
            </a:r>
            <a:endParaRPr sz="4700"/>
          </a:p>
        </p:txBody>
      </p:sp>
      <p:sp>
        <p:nvSpPr>
          <p:cNvPr id="271" name="Google Shape;271;p44"/>
          <p:cNvSpPr txBox="1"/>
          <p:nvPr>
            <p:ph idx="1" type="subTitle"/>
          </p:nvPr>
        </p:nvSpPr>
        <p:spPr>
          <a:xfrm>
            <a:off x="336050" y="3457675"/>
            <a:ext cx="8520600" cy="79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Shashane Welgama</a:t>
            </a:r>
            <a:endParaRPr sz="2400"/>
          </a:p>
        </p:txBody>
      </p:sp>
      <p:pic>
        <p:nvPicPr>
          <p:cNvPr id="272" name="Google Shape;272;p44"/>
          <p:cNvPicPr preferRelativeResize="0"/>
          <p:nvPr/>
        </p:nvPicPr>
        <p:blipFill>
          <a:blip r:embed="rId3">
            <a:alphaModFix/>
          </a:blip>
          <a:stretch>
            <a:fillRect/>
          </a:stretch>
        </p:blipFill>
        <p:spPr>
          <a:xfrm>
            <a:off x="4677450" y="2042350"/>
            <a:ext cx="3962400" cy="22288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18"/>
          <p:cNvSpPr txBox="1"/>
          <p:nvPr>
            <p:ph type="title"/>
          </p:nvPr>
        </p:nvSpPr>
        <p:spPr>
          <a:xfrm>
            <a:off x="286027" y="286030"/>
            <a:ext cx="8571900" cy="45714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Clr>
                <a:schemeClr val="accent1"/>
              </a:buClr>
              <a:buSzPts val="4800"/>
              <a:buFont typeface="Quattrocento Sans"/>
              <a:buNone/>
            </a:pPr>
            <a:r>
              <a:rPr lang="en" sz="3800"/>
              <a:t>General Idea of Locking</a:t>
            </a:r>
            <a:br>
              <a:rPr lang="en" sz="3800"/>
            </a:br>
            <a:br>
              <a:rPr lang="en" sz="3800"/>
            </a:br>
            <a:r>
              <a:rPr lang="en" sz="3800"/>
              <a:t>ACID Compliance</a:t>
            </a:r>
            <a:endParaRPr sz="38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19"/>
          <p:cNvSpPr txBox="1"/>
          <p:nvPr>
            <p:ph type="title"/>
          </p:nvPr>
        </p:nvSpPr>
        <p:spPr>
          <a:xfrm>
            <a:off x="311700" y="160675"/>
            <a:ext cx="4476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General Idea of Locking</a:t>
            </a:r>
            <a:endParaRPr/>
          </a:p>
        </p:txBody>
      </p:sp>
      <p:sp>
        <p:nvSpPr>
          <p:cNvPr id="88" name="Google Shape;88;p19"/>
          <p:cNvSpPr txBox="1"/>
          <p:nvPr>
            <p:ph idx="1" type="body"/>
          </p:nvPr>
        </p:nvSpPr>
        <p:spPr>
          <a:xfrm>
            <a:off x="311700" y="1155575"/>
            <a:ext cx="6075000" cy="31794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en"/>
              <a:t>Locking is essential to manage </a:t>
            </a:r>
            <a:r>
              <a:rPr lang="en"/>
              <a:t>successful</a:t>
            </a:r>
            <a:r>
              <a:rPr lang="en"/>
              <a:t> transaction </a:t>
            </a:r>
            <a:r>
              <a:rPr lang="en"/>
              <a:t>processing.</a:t>
            </a:r>
            <a:br>
              <a:rPr lang="en"/>
            </a:br>
            <a:endParaRPr/>
          </a:p>
          <a:p>
            <a:pPr indent="-304800" lvl="0" marL="457200" rtl="0" algn="l">
              <a:spcBef>
                <a:spcPts val="0"/>
              </a:spcBef>
              <a:spcAft>
                <a:spcPts val="0"/>
              </a:spcAft>
              <a:buSzPts val="1200"/>
              <a:buChar char="●"/>
            </a:pPr>
            <a:r>
              <a:rPr lang="en"/>
              <a:t>Great for managing concurrency in a multi-user environment.</a:t>
            </a:r>
            <a:br>
              <a:rPr lang="en"/>
            </a:br>
            <a:endParaRPr/>
          </a:p>
          <a:p>
            <a:pPr indent="-304800" lvl="0" marL="457200" rtl="0" algn="l">
              <a:spcBef>
                <a:spcPts val="0"/>
              </a:spcBef>
              <a:spcAft>
                <a:spcPts val="0"/>
              </a:spcAft>
              <a:buSzPts val="1200"/>
              <a:buChar char="●"/>
            </a:pPr>
            <a:r>
              <a:rPr lang="en"/>
              <a:t>Locks are in-memory structures. That are 96 bytes in size.</a:t>
            </a:r>
            <a:br>
              <a:rPr lang="en"/>
            </a:br>
            <a:endParaRPr/>
          </a:p>
          <a:p>
            <a:pPr indent="-304800" lvl="0" marL="457200" rtl="0" algn="l">
              <a:spcBef>
                <a:spcPts val="0"/>
              </a:spcBef>
              <a:spcAft>
                <a:spcPts val="0"/>
              </a:spcAft>
              <a:buSzPts val="1200"/>
              <a:buChar char="●"/>
            </a:pPr>
            <a:r>
              <a:rPr lang="en"/>
              <a:t>Locking is designed to uphold data integrity. In turn it allows SQL Server to be ACID compliant.</a:t>
            </a:r>
            <a:endParaRPr/>
          </a:p>
        </p:txBody>
      </p:sp>
      <p:pic>
        <p:nvPicPr>
          <p:cNvPr id="89" name="Google Shape;89;p19"/>
          <p:cNvPicPr preferRelativeResize="0"/>
          <p:nvPr/>
        </p:nvPicPr>
        <p:blipFill>
          <a:blip r:embed="rId3">
            <a:alphaModFix/>
          </a:blip>
          <a:stretch>
            <a:fillRect/>
          </a:stretch>
        </p:blipFill>
        <p:spPr>
          <a:xfrm>
            <a:off x="5379500" y="2963825"/>
            <a:ext cx="3576525" cy="20118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20"/>
          <p:cNvSpPr txBox="1"/>
          <p:nvPr>
            <p:ph type="title"/>
          </p:nvPr>
        </p:nvSpPr>
        <p:spPr>
          <a:xfrm>
            <a:off x="311700" y="282575"/>
            <a:ext cx="42906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What is ACID C</a:t>
            </a:r>
            <a:r>
              <a:rPr lang="en"/>
              <a:t>ompliance?</a:t>
            </a:r>
            <a:endParaRPr/>
          </a:p>
        </p:txBody>
      </p:sp>
      <p:sp>
        <p:nvSpPr>
          <p:cNvPr id="95" name="Google Shape;95;p20"/>
          <p:cNvSpPr txBox="1"/>
          <p:nvPr>
            <p:ph idx="1" type="body"/>
          </p:nvPr>
        </p:nvSpPr>
        <p:spPr>
          <a:xfrm>
            <a:off x="311700" y="1389600"/>
            <a:ext cx="8342100" cy="317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Atomicity</a:t>
            </a:r>
            <a:r>
              <a:rPr lang="en"/>
              <a:t> - All or nothing. A transaction that involves </a:t>
            </a:r>
            <a:r>
              <a:rPr lang="en"/>
              <a:t>several</a:t>
            </a:r>
            <a:r>
              <a:rPr lang="en"/>
              <a:t> data modifications, either they all are </a:t>
            </a:r>
            <a:r>
              <a:rPr lang="en"/>
              <a:t>committed</a:t>
            </a:r>
            <a:r>
              <a:rPr lang="en"/>
              <a:t> or nothing is committed. </a:t>
            </a:r>
            <a:endParaRPr/>
          </a:p>
          <a:p>
            <a:pPr indent="0" lvl="0" marL="0" rtl="0" algn="l">
              <a:spcBef>
                <a:spcPts val="1600"/>
              </a:spcBef>
              <a:spcAft>
                <a:spcPts val="0"/>
              </a:spcAft>
              <a:buNone/>
            </a:pPr>
            <a:r>
              <a:rPr b="1" lang="en"/>
              <a:t>Consistency</a:t>
            </a:r>
            <a:r>
              <a:rPr lang="en"/>
              <a:t> - Requires that a transaction must create a valid state of data.</a:t>
            </a:r>
            <a:endParaRPr/>
          </a:p>
          <a:p>
            <a:pPr indent="0" lvl="0" marL="0" rtl="0" algn="l">
              <a:spcBef>
                <a:spcPts val="1600"/>
              </a:spcBef>
              <a:spcAft>
                <a:spcPts val="0"/>
              </a:spcAft>
              <a:buNone/>
            </a:pPr>
            <a:r>
              <a:rPr b="1" lang="en"/>
              <a:t>Isolation</a:t>
            </a:r>
            <a:r>
              <a:rPr lang="en"/>
              <a:t> - This means that a transaction that is still running and did not commit all the data yet, this transaction must stay isolated from all other transactions.</a:t>
            </a:r>
            <a:endParaRPr/>
          </a:p>
          <a:p>
            <a:pPr indent="0" lvl="0" marL="0" rtl="0" algn="l">
              <a:spcBef>
                <a:spcPts val="1600"/>
              </a:spcBef>
              <a:spcAft>
                <a:spcPts val="1600"/>
              </a:spcAft>
              <a:buNone/>
            </a:pPr>
            <a:r>
              <a:rPr b="1" lang="en"/>
              <a:t>Durability</a:t>
            </a:r>
            <a:r>
              <a:rPr lang="en"/>
              <a:t> - This means that committed data is stored and the data is preserved in the correct state, even in case of a failure.</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21"/>
          <p:cNvSpPr txBox="1"/>
          <p:nvPr>
            <p:ph type="title"/>
          </p:nvPr>
        </p:nvSpPr>
        <p:spPr>
          <a:xfrm>
            <a:off x="2639413" y="205825"/>
            <a:ext cx="3813000" cy="755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General Idea of Locking</a:t>
            </a:r>
            <a:endParaRPr/>
          </a:p>
        </p:txBody>
      </p:sp>
      <p:pic>
        <p:nvPicPr>
          <p:cNvPr id="101" name="Google Shape;101;p21"/>
          <p:cNvPicPr preferRelativeResize="0"/>
          <p:nvPr/>
        </p:nvPicPr>
        <p:blipFill>
          <a:blip r:embed="rId3">
            <a:alphaModFix/>
          </a:blip>
          <a:stretch>
            <a:fillRect/>
          </a:stretch>
        </p:blipFill>
        <p:spPr>
          <a:xfrm>
            <a:off x="3481375" y="2063350"/>
            <a:ext cx="2181225" cy="2476500"/>
          </a:xfrm>
          <a:prstGeom prst="rect">
            <a:avLst/>
          </a:prstGeom>
          <a:noFill/>
          <a:ln>
            <a:noFill/>
          </a:ln>
        </p:spPr>
      </p:pic>
      <p:pic>
        <p:nvPicPr>
          <p:cNvPr id="102" name="Google Shape;102;p21"/>
          <p:cNvPicPr preferRelativeResize="0"/>
          <p:nvPr/>
        </p:nvPicPr>
        <p:blipFill>
          <a:blip r:embed="rId4">
            <a:alphaModFix/>
          </a:blip>
          <a:stretch>
            <a:fillRect/>
          </a:stretch>
        </p:blipFill>
        <p:spPr>
          <a:xfrm>
            <a:off x="6834800" y="961525"/>
            <a:ext cx="1604425" cy="1541375"/>
          </a:xfrm>
          <a:prstGeom prst="rect">
            <a:avLst/>
          </a:prstGeom>
          <a:noFill/>
          <a:ln>
            <a:noFill/>
          </a:ln>
        </p:spPr>
      </p:pic>
      <p:pic>
        <p:nvPicPr>
          <p:cNvPr id="103" name="Google Shape;103;p21"/>
          <p:cNvPicPr preferRelativeResize="0"/>
          <p:nvPr/>
        </p:nvPicPr>
        <p:blipFill>
          <a:blip r:embed="rId5">
            <a:alphaModFix/>
          </a:blip>
          <a:stretch>
            <a:fillRect/>
          </a:stretch>
        </p:blipFill>
        <p:spPr>
          <a:xfrm>
            <a:off x="708775" y="961525"/>
            <a:ext cx="1548250" cy="1541375"/>
          </a:xfrm>
          <a:prstGeom prst="rect">
            <a:avLst/>
          </a:prstGeom>
          <a:noFill/>
          <a:ln>
            <a:noFill/>
          </a:ln>
        </p:spPr>
      </p:pic>
      <p:sp>
        <p:nvSpPr>
          <p:cNvPr id="104" name="Google Shape;104;p21"/>
          <p:cNvSpPr txBox="1"/>
          <p:nvPr/>
        </p:nvSpPr>
        <p:spPr>
          <a:xfrm>
            <a:off x="902700" y="2571750"/>
            <a:ext cx="11604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FFFFFF"/>
                </a:solidFill>
              </a:rPr>
              <a:t>Jan</a:t>
            </a:r>
            <a:endParaRPr>
              <a:solidFill>
                <a:srgbClr val="FFFFFF"/>
              </a:solidFill>
            </a:endParaRPr>
          </a:p>
        </p:txBody>
      </p:sp>
      <p:sp>
        <p:nvSpPr>
          <p:cNvPr id="105" name="Google Shape;105;p21"/>
          <p:cNvSpPr txBox="1"/>
          <p:nvPr/>
        </p:nvSpPr>
        <p:spPr>
          <a:xfrm>
            <a:off x="7056813" y="2571750"/>
            <a:ext cx="11604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FFFFFF"/>
                </a:solidFill>
              </a:rPr>
              <a:t>Jason</a:t>
            </a:r>
            <a:endParaRPr>
              <a:solidFill>
                <a:srgbClr val="FFFFFF"/>
              </a:solidFill>
            </a:endParaRPr>
          </a:p>
        </p:txBody>
      </p:sp>
      <p:sp>
        <p:nvSpPr>
          <p:cNvPr id="106" name="Google Shape;106;p21"/>
          <p:cNvSpPr/>
          <p:nvPr/>
        </p:nvSpPr>
        <p:spPr>
          <a:xfrm rot="1165479">
            <a:off x="2338331" y="2730801"/>
            <a:ext cx="867795" cy="155893"/>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21"/>
          <p:cNvSpPr/>
          <p:nvPr/>
        </p:nvSpPr>
        <p:spPr>
          <a:xfrm rot="9460359">
            <a:off x="5822413" y="2730771"/>
            <a:ext cx="867865" cy="155934"/>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21"/>
          <p:cNvSpPr txBox="1"/>
          <p:nvPr/>
        </p:nvSpPr>
        <p:spPr>
          <a:xfrm rot="1036107">
            <a:off x="2535152" y="2371629"/>
            <a:ext cx="1258215" cy="400238"/>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FFFF"/>
                </a:solidFill>
              </a:rPr>
              <a:t>Reads</a:t>
            </a:r>
            <a:endParaRPr>
              <a:solidFill>
                <a:srgbClr val="FFFFFF"/>
              </a:solidFill>
            </a:endParaRPr>
          </a:p>
        </p:txBody>
      </p:sp>
      <p:sp>
        <p:nvSpPr>
          <p:cNvPr id="109" name="Google Shape;109;p21"/>
          <p:cNvSpPr txBox="1"/>
          <p:nvPr/>
        </p:nvSpPr>
        <p:spPr>
          <a:xfrm rot="-1365010">
            <a:off x="5730573" y="2255917"/>
            <a:ext cx="1258296" cy="400155"/>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FFFF"/>
                </a:solidFill>
              </a:rPr>
              <a:t>Reads</a:t>
            </a:r>
            <a:endParaRPr>
              <a:solidFill>
                <a:srgbClr val="FFFFFF"/>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22"/>
          <p:cNvSpPr txBox="1"/>
          <p:nvPr>
            <p:ph type="title"/>
          </p:nvPr>
        </p:nvSpPr>
        <p:spPr>
          <a:xfrm>
            <a:off x="2639413" y="205825"/>
            <a:ext cx="3813000" cy="755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General Idea of Locking</a:t>
            </a:r>
            <a:endParaRPr/>
          </a:p>
        </p:txBody>
      </p:sp>
      <p:pic>
        <p:nvPicPr>
          <p:cNvPr id="115" name="Google Shape;115;p22"/>
          <p:cNvPicPr preferRelativeResize="0"/>
          <p:nvPr/>
        </p:nvPicPr>
        <p:blipFill>
          <a:blip r:embed="rId3">
            <a:alphaModFix/>
          </a:blip>
          <a:stretch>
            <a:fillRect/>
          </a:stretch>
        </p:blipFill>
        <p:spPr>
          <a:xfrm>
            <a:off x="3481375" y="2063350"/>
            <a:ext cx="2181225" cy="2476500"/>
          </a:xfrm>
          <a:prstGeom prst="rect">
            <a:avLst/>
          </a:prstGeom>
          <a:noFill/>
          <a:ln>
            <a:noFill/>
          </a:ln>
        </p:spPr>
      </p:pic>
      <p:pic>
        <p:nvPicPr>
          <p:cNvPr id="116" name="Google Shape;116;p22"/>
          <p:cNvPicPr preferRelativeResize="0"/>
          <p:nvPr/>
        </p:nvPicPr>
        <p:blipFill>
          <a:blip r:embed="rId4">
            <a:alphaModFix/>
          </a:blip>
          <a:stretch>
            <a:fillRect/>
          </a:stretch>
        </p:blipFill>
        <p:spPr>
          <a:xfrm>
            <a:off x="6834800" y="961525"/>
            <a:ext cx="1604425" cy="1541375"/>
          </a:xfrm>
          <a:prstGeom prst="rect">
            <a:avLst/>
          </a:prstGeom>
          <a:noFill/>
          <a:ln>
            <a:noFill/>
          </a:ln>
        </p:spPr>
      </p:pic>
      <p:pic>
        <p:nvPicPr>
          <p:cNvPr id="117" name="Google Shape;117;p22"/>
          <p:cNvPicPr preferRelativeResize="0"/>
          <p:nvPr/>
        </p:nvPicPr>
        <p:blipFill>
          <a:blip r:embed="rId5">
            <a:alphaModFix/>
          </a:blip>
          <a:stretch>
            <a:fillRect/>
          </a:stretch>
        </p:blipFill>
        <p:spPr>
          <a:xfrm>
            <a:off x="708775" y="961525"/>
            <a:ext cx="1548250" cy="1541375"/>
          </a:xfrm>
          <a:prstGeom prst="rect">
            <a:avLst/>
          </a:prstGeom>
          <a:noFill/>
          <a:ln>
            <a:noFill/>
          </a:ln>
        </p:spPr>
      </p:pic>
      <p:sp>
        <p:nvSpPr>
          <p:cNvPr id="118" name="Google Shape;118;p22"/>
          <p:cNvSpPr txBox="1"/>
          <p:nvPr/>
        </p:nvSpPr>
        <p:spPr>
          <a:xfrm>
            <a:off x="902700" y="2571750"/>
            <a:ext cx="11604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FFFFFF"/>
                </a:solidFill>
              </a:rPr>
              <a:t>Jan</a:t>
            </a:r>
            <a:endParaRPr>
              <a:solidFill>
                <a:srgbClr val="FFFFFF"/>
              </a:solidFill>
            </a:endParaRPr>
          </a:p>
        </p:txBody>
      </p:sp>
      <p:sp>
        <p:nvSpPr>
          <p:cNvPr id="119" name="Google Shape;119;p22"/>
          <p:cNvSpPr txBox="1"/>
          <p:nvPr/>
        </p:nvSpPr>
        <p:spPr>
          <a:xfrm>
            <a:off x="7056813" y="2571750"/>
            <a:ext cx="11604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FFFFFF"/>
                </a:solidFill>
              </a:rPr>
              <a:t>Jason</a:t>
            </a:r>
            <a:endParaRPr>
              <a:solidFill>
                <a:srgbClr val="FFFFFF"/>
              </a:solidFill>
            </a:endParaRPr>
          </a:p>
        </p:txBody>
      </p:sp>
      <p:sp>
        <p:nvSpPr>
          <p:cNvPr id="120" name="Google Shape;120;p22"/>
          <p:cNvSpPr/>
          <p:nvPr/>
        </p:nvSpPr>
        <p:spPr>
          <a:xfrm rot="1165479">
            <a:off x="2338331" y="2730801"/>
            <a:ext cx="867795" cy="155893"/>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22"/>
          <p:cNvSpPr txBox="1"/>
          <p:nvPr/>
        </p:nvSpPr>
        <p:spPr>
          <a:xfrm rot="1036107">
            <a:off x="2535152" y="2371629"/>
            <a:ext cx="1258215" cy="400238"/>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FFFF"/>
                </a:solidFill>
              </a:rPr>
              <a:t>Writes</a:t>
            </a:r>
            <a:endParaRPr>
              <a:solidFill>
                <a:srgbClr val="FFFFFF"/>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23"/>
          <p:cNvSpPr txBox="1"/>
          <p:nvPr>
            <p:ph type="title"/>
          </p:nvPr>
        </p:nvSpPr>
        <p:spPr>
          <a:xfrm>
            <a:off x="2639413" y="205825"/>
            <a:ext cx="3813000" cy="755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General Idea of Locking</a:t>
            </a:r>
            <a:endParaRPr/>
          </a:p>
        </p:txBody>
      </p:sp>
      <p:pic>
        <p:nvPicPr>
          <p:cNvPr id="127" name="Google Shape;127;p23"/>
          <p:cNvPicPr preferRelativeResize="0"/>
          <p:nvPr/>
        </p:nvPicPr>
        <p:blipFill>
          <a:blip r:embed="rId3">
            <a:alphaModFix/>
          </a:blip>
          <a:stretch>
            <a:fillRect/>
          </a:stretch>
        </p:blipFill>
        <p:spPr>
          <a:xfrm>
            <a:off x="3481375" y="2063350"/>
            <a:ext cx="2181225" cy="2476500"/>
          </a:xfrm>
          <a:prstGeom prst="rect">
            <a:avLst/>
          </a:prstGeom>
          <a:noFill/>
          <a:ln>
            <a:noFill/>
          </a:ln>
        </p:spPr>
      </p:pic>
      <p:pic>
        <p:nvPicPr>
          <p:cNvPr id="128" name="Google Shape;128;p23"/>
          <p:cNvPicPr preferRelativeResize="0"/>
          <p:nvPr/>
        </p:nvPicPr>
        <p:blipFill>
          <a:blip r:embed="rId4">
            <a:alphaModFix/>
          </a:blip>
          <a:stretch>
            <a:fillRect/>
          </a:stretch>
        </p:blipFill>
        <p:spPr>
          <a:xfrm>
            <a:off x="6834800" y="961525"/>
            <a:ext cx="1604425" cy="1541375"/>
          </a:xfrm>
          <a:prstGeom prst="rect">
            <a:avLst/>
          </a:prstGeom>
          <a:noFill/>
          <a:ln>
            <a:noFill/>
          </a:ln>
        </p:spPr>
      </p:pic>
      <p:pic>
        <p:nvPicPr>
          <p:cNvPr id="129" name="Google Shape;129;p23"/>
          <p:cNvPicPr preferRelativeResize="0"/>
          <p:nvPr/>
        </p:nvPicPr>
        <p:blipFill>
          <a:blip r:embed="rId5">
            <a:alphaModFix/>
          </a:blip>
          <a:stretch>
            <a:fillRect/>
          </a:stretch>
        </p:blipFill>
        <p:spPr>
          <a:xfrm>
            <a:off x="708775" y="961525"/>
            <a:ext cx="1548250" cy="1541375"/>
          </a:xfrm>
          <a:prstGeom prst="rect">
            <a:avLst/>
          </a:prstGeom>
          <a:noFill/>
          <a:ln>
            <a:noFill/>
          </a:ln>
        </p:spPr>
      </p:pic>
      <p:sp>
        <p:nvSpPr>
          <p:cNvPr id="130" name="Google Shape;130;p23"/>
          <p:cNvSpPr txBox="1"/>
          <p:nvPr/>
        </p:nvSpPr>
        <p:spPr>
          <a:xfrm>
            <a:off x="902700" y="2571750"/>
            <a:ext cx="11604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FFFFFF"/>
                </a:solidFill>
              </a:rPr>
              <a:t>Jan</a:t>
            </a:r>
            <a:endParaRPr>
              <a:solidFill>
                <a:srgbClr val="FFFFFF"/>
              </a:solidFill>
            </a:endParaRPr>
          </a:p>
        </p:txBody>
      </p:sp>
      <p:sp>
        <p:nvSpPr>
          <p:cNvPr id="131" name="Google Shape;131;p23"/>
          <p:cNvSpPr txBox="1"/>
          <p:nvPr/>
        </p:nvSpPr>
        <p:spPr>
          <a:xfrm>
            <a:off x="7056813" y="2571750"/>
            <a:ext cx="11604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FFFFFF"/>
                </a:solidFill>
              </a:rPr>
              <a:t>Jason</a:t>
            </a:r>
            <a:endParaRPr>
              <a:solidFill>
                <a:srgbClr val="FFFFFF"/>
              </a:solidFill>
            </a:endParaRPr>
          </a:p>
        </p:txBody>
      </p:sp>
      <p:sp>
        <p:nvSpPr>
          <p:cNvPr id="132" name="Google Shape;132;p23"/>
          <p:cNvSpPr/>
          <p:nvPr/>
        </p:nvSpPr>
        <p:spPr>
          <a:xfrm rot="1165479">
            <a:off x="2338331" y="2730801"/>
            <a:ext cx="867795" cy="155893"/>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23"/>
          <p:cNvSpPr/>
          <p:nvPr/>
        </p:nvSpPr>
        <p:spPr>
          <a:xfrm rot="9460359">
            <a:off x="5822413" y="2730771"/>
            <a:ext cx="867865" cy="155934"/>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23"/>
          <p:cNvSpPr txBox="1"/>
          <p:nvPr/>
        </p:nvSpPr>
        <p:spPr>
          <a:xfrm rot="1036107">
            <a:off x="2535152" y="2371629"/>
            <a:ext cx="1258215" cy="400238"/>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FFFF"/>
                </a:solidFill>
              </a:rPr>
              <a:t>Writes</a:t>
            </a:r>
            <a:endParaRPr>
              <a:solidFill>
                <a:srgbClr val="FFFFFF"/>
              </a:solidFill>
            </a:endParaRPr>
          </a:p>
        </p:txBody>
      </p:sp>
      <p:sp>
        <p:nvSpPr>
          <p:cNvPr id="135" name="Google Shape;135;p23"/>
          <p:cNvSpPr txBox="1"/>
          <p:nvPr/>
        </p:nvSpPr>
        <p:spPr>
          <a:xfrm rot="-1365010">
            <a:off x="5730573" y="2255917"/>
            <a:ext cx="1258296" cy="400155"/>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FFFF"/>
                </a:solidFill>
              </a:rPr>
              <a:t>Reads</a:t>
            </a:r>
            <a:endParaRPr>
              <a:solidFill>
                <a:srgbClr val="FFFFFF"/>
              </a:solidFill>
            </a:endParaRPr>
          </a:p>
        </p:txBody>
      </p:sp>
      <p:sp>
        <p:nvSpPr>
          <p:cNvPr id="136" name="Google Shape;136;p23"/>
          <p:cNvSpPr/>
          <p:nvPr/>
        </p:nvSpPr>
        <p:spPr>
          <a:xfrm rot="-1785976">
            <a:off x="6177969" y="2574733"/>
            <a:ext cx="199411" cy="468033"/>
          </a:xfrm>
          <a:prstGeom prst="mathMultiply">
            <a:avLst>
              <a:gd fmla="val 23520" name="adj1"/>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0000"/>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